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0B7E1C-3CE8-4AD6-A2C1-144B52872310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F6C152-FB50-4396-B8DE-287FC9CFAAD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6801"/>
            <a:ext cx="8686800" cy="253365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DEMOGRAPHY IN NEPAL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419600"/>
            <a:ext cx="5486400" cy="1219200"/>
          </a:xfrm>
        </p:spPr>
        <p:txBody>
          <a:bodyPr/>
          <a:lstStyle/>
          <a:p>
            <a:pPr algn="r"/>
            <a:r>
              <a:rPr lang="en-US" dirty="0" err="1" smtClean="0">
                <a:solidFill>
                  <a:srgbClr val="C00000"/>
                </a:solidFill>
              </a:rPr>
              <a:t>Pof</a:t>
            </a:r>
            <a:r>
              <a:rPr lang="en-US" dirty="0" smtClean="0">
                <a:solidFill>
                  <a:srgbClr val="C00000"/>
                </a:solidFill>
              </a:rPr>
              <a:t>. Dr  Devi Bahadur Thapa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1066800"/>
          </a:xfrm>
        </p:spPr>
        <p:txBody>
          <a:bodyPr/>
          <a:lstStyle/>
          <a:p>
            <a:r>
              <a:rPr lang="en-US" dirty="0" smtClean="0"/>
              <a:t>Fertility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534400" cy="4876800"/>
          </a:xfrm>
        </p:spPr>
        <p:txBody>
          <a:bodyPr>
            <a:normAutofit/>
          </a:bodyPr>
          <a:lstStyle/>
          <a:p>
            <a:pPr algn="just"/>
            <a:r>
              <a:rPr lang="en-US" u="sng" dirty="0" smtClean="0"/>
              <a:t>Age Specific Fertility Rate (ASFR)</a:t>
            </a:r>
          </a:p>
          <a:p>
            <a:pPr algn="just">
              <a:buNone/>
            </a:pPr>
            <a:r>
              <a:rPr lang="en-US" dirty="0" smtClean="0"/>
              <a:t>	Age specific </a:t>
            </a:r>
            <a:r>
              <a:rPr lang="en-US" dirty="0" err="1" smtClean="0"/>
              <a:t>ferrtility</a:t>
            </a:r>
            <a:r>
              <a:rPr lang="en-US" dirty="0" smtClean="0"/>
              <a:t> rate shows the reality that of women of 15-49 age group, what age group of women bears more infants and what age group bear less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ASFR = (number of living infants born from woman of specific age group with in a year/ the number of woman of same age group of mid year) X 1000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u="sng" dirty="0" smtClean="0"/>
              <a:t>Total Fertility Rate (TFR)</a:t>
            </a:r>
          </a:p>
          <a:p>
            <a:pPr algn="just">
              <a:buNone/>
            </a:pPr>
            <a:r>
              <a:rPr lang="en-US" dirty="0" smtClean="0"/>
              <a:t>	it indicates how many infants are born on average by a women or an age group of woman during the period of 15 to 49 years. It is derived from age-specific fertility rate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TFR = (sum of age specific fertility rate X 5 age interval)/ 1000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6868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number </a:t>
            </a:r>
            <a:r>
              <a:rPr lang="en-US" dirty="0" smtClean="0"/>
              <a:t> of births occurred in Nepal in 1958 is shown below classified according to age of mother together with female population in each group of child bearing period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The total population of Nepal in 1958 was 228580. determine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Crude Birth Rate ( CBR)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Age Specific Fertility Rate (ASFR)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General Fertility Rate (GFR)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Total Fertility Rate ( TFR)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2362200"/>
          <a:ext cx="8458198" cy="162664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12471"/>
                <a:gridCol w="854529"/>
                <a:gridCol w="762000"/>
                <a:gridCol w="800098"/>
                <a:gridCol w="1057275"/>
                <a:gridCol w="1057275"/>
                <a:gridCol w="1057275"/>
                <a:gridCol w="1057275"/>
              </a:tblGrid>
              <a:tr h="620805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15-19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20-24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25-29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30-34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35-39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40-44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45-49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394">
                <a:tc>
                  <a:txBody>
                    <a:bodyPr/>
                    <a:lstStyle/>
                    <a:p>
                      <a:r>
                        <a:rPr lang="en-US" dirty="0" smtClean="0"/>
                        <a:t>Female population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84790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70010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72660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75920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75100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71620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094">
                <a:tc>
                  <a:txBody>
                    <a:bodyPr/>
                    <a:lstStyle/>
                    <a:p>
                      <a:r>
                        <a:rPr lang="en-US" dirty="0" smtClean="0"/>
                        <a:t>No of </a:t>
                      </a:r>
                      <a:r>
                        <a:rPr lang="en-US" dirty="0" err="1" smtClean="0"/>
                        <a:t>biths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14541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16736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5134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1422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Demography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 smtClean="0"/>
              <a:t>Demography is the scientific study of human population</a:t>
            </a:r>
          </a:p>
          <a:p>
            <a:pPr algn="just"/>
            <a:r>
              <a:rPr lang="en-US" sz="4000" dirty="0" smtClean="0"/>
              <a:t>It is derived from two Greek words:</a:t>
            </a:r>
          </a:p>
          <a:p>
            <a:pPr algn="just">
              <a:buFont typeface="Wingdings" pitchFamily="2" charset="2"/>
              <a:buChar char="v"/>
            </a:pPr>
            <a:r>
              <a:rPr lang="en-US" sz="4000" dirty="0" smtClean="0"/>
              <a:t>Demos = people</a:t>
            </a:r>
          </a:p>
          <a:p>
            <a:pPr algn="just">
              <a:buFont typeface="Wingdings" pitchFamily="2" charset="2"/>
              <a:buChar char="v"/>
            </a:pPr>
            <a:r>
              <a:rPr lang="en-US" sz="4000" dirty="0" err="1" smtClean="0"/>
              <a:t>Graphien</a:t>
            </a:r>
            <a:r>
              <a:rPr lang="en-US" sz="4000" dirty="0" smtClean="0"/>
              <a:t> = to draw , describe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/>
            <a:r>
              <a:rPr lang="en-US" dirty="0" smtClean="0"/>
              <a:t>It deals with three observable human phenomenon 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changes in population ( growth and decline)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Composition of population and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Distribution of population in space</a:t>
            </a:r>
          </a:p>
          <a:p>
            <a:pPr marL="514350" indent="-514350" algn="just">
              <a:buNone/>
            </a:pPr>
            <a:r>
              <a:rPr lang="en-US" dirty="0" smtClean="0"/>
              <a:t>	Thus demography refers to scientific study of population with respect of size, structure and growth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Peter R. Cox defined demography as “ Demography is the statistical method of </a:t>
            </a:r>
            <a:r>
              <a:rPr lang="en-US" dirty="0" err="1" smtClean="0"/>
              <a:t>studyin</a:t>
            </a:r>
            <a:r>
              <a:rPr lang="en-US" dirty="0" smtClean="0"/>
              <a:t> human population involving the measurement of size, growth and decrease of the number of people.”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/>
            <a:r>
              <a:rPr lang="en-US" dirty="0" smtClean="0"/>
              <a:t>Sources of Population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Population census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Civil (Vital) Registration system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Sample Survey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57250" indent="-857250"/>
            <a:r>
              <a:rPr lang="en-US" sz="5400" dirty="0" smtClean="0"/>
              <a:t>Factors of Demography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1"/>
            <a:ext cx="7391400" cy="3886200"/>
          </a:xfrm>
        </p:spPr>
        <p:txBody>
          <a:bodyPr/>
          <a:lstStyle/>
          <a:p>
            <a:pPr marL="571500" indent="-571500" algn="just">
              <a:buFont typeface="+mj-lt"/>
              <a:buAutoNum type="romanLcPeriod"/>
            </a:pPr>
            <a:r>
              <a:rPr lang="en-US" sz="4800" spc="300" dirty="0" smtClean="0"/>
              <a:t>Fertility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800" spc="300" dirty="0" smtClean="0"/>
              <a:t>Mortality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800" spc="300" dirty="0" smtClean="0"/>
              <a:t>Migration</a:t>
            </a:r>
            <a:endParaRPr lang="en-US" sz="4800" spc="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Fertility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Fertility is the reproductive function and mainly related to women’s reproductive process</a:t>
            </a:r>
          </a:p>
          <a:p>
            <a:pPr algn="just"/>
            <a:r>
              <a:rPr lang="en-US" dirty="0" smtClean="0"/>
              <a:t>It is directly related to number of babies a women gives birth during her life</a:t>
            </a:r>
          </a:p>
          <a:p>
            <a:pPr algn="just"/>
            <a:r>
              <a:rPr lang="en-US" dirty="0" smtClean="0"/>
              <a:t>Fertility is obtained in following ways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Crude Birth Rate (CBR)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General Fertility Rate (GFR)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Age Specific Fertility Rate (ASFR)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Total Fertility Rate (TFR)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/>
            <a:r>
              <a:rPr lang="en-US" u="sng" dirty="0" smtClean="0"/>
              <a:t>Crude Birth Rate (CBR)</a:t>
            </a:r>
          </a:p>
          <a:p>
            <a:pPr algn="just">
              <a:buNone/>
            </a:pPr>
            <a:r>
              <a:rPr lang="en-US" dirty="0" smtClean="0"/>
              <a:t>	It is the ratio of total number of living infants born within a year to the total number of population of mid-year (1</a:t>
            </a:r>
            <a:r>
              <a:rPr lang="en-US" baseline="30000" dirty="0" smtClean="0"/>
              <a:t>st</a:t>
            </a:r>
            <a:r>
              <a:rPr lang="en-US" dirty="0" smtClean="0"/>
              <a:t> July) per thousand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	CBR = (live birth in a year/ total population of that year) X 1000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u="sng" dirty="0" smtClean="0"/>
              <a:t>General Fertility Rate (GFR)</a:t>
            </a:r>
          </a:p>
          <a:p>
            <a:pPr algn="just">
              <a:buNone/>
            </a:pPr>
            <a:r>
              <a:rPr lang="en-US" dirty="0" smtClean="0"/>
              <a:t>	it is the number of infants (live birth) of a year from the mother of child bearing age group (15-49) per thousand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GFR = (number of live birth in a year/ mid year population of women age 15-49) X 1000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</TotalTime>
  <Words>259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DEMOGRAPHY IN NEPAL</vt:lpstr>
      <vt:lpstr>Demography</vt:lpstr>
      <vt:lpstr>Slide 3</vt:lpstr>
      <vt:lpstr>Definition</vt:lpstr>
      <vt:lpstr>Sources of Population Data</vt:lpstr>
      <vt:lpstr>Factors of Demography</vt:lpstr>
      <vt:lpstr>Fertility </vt:lpstr>
      <vt:lpstr>Fertility</vt:lpstr>
      <vt:lpstr>Fertility</vt:lpstr>
      <vt:lpstr>Fertility</vt:lpstr>
      <vt:lpstr>Fertility</vt:lpstr>
      <vt:lpstr>Example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DEMOGRAPHY IN NEPAL</dc:title>
  <dc:creator>thapa</dc:creator>
  <cp:lastModifiedBy>thapa</cp:lastModifiedBy>
  <cp:revision>37</cp:revision>
  <dcterms:created xsi:type="dcterms:W3CDTF">2016-05-24T14:14:53Z</dcterms:created>
  <dcterms:modified xsi:type="dcterms:W3CDTF">2016-05-25T04:31:07Z</dcterms:modified>
</cp:coreProperties>
</file>