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75" r:id="rId10"/>
    <p:sldId id="263" r:id="rId11"/>
    <p:sldId id="264" r:id="rId12"/>
    <p:sldId id="266" r:id="rId13"/>
    <p:sldId id="270" r:id="rId14"/>
    <p:sldId id="267" r:id="rId15"/>
    <p:sldId id="268" r:id="rId16"/>
    <p:sldId id="269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EE1E9-1A73-4E28-9687-A7590715F12F}" type="datetimeFigureOut">
              <a:rPr lang="en-US" smtClean="0"/>
              <a:pPr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0059-30E5-4532-862B-6E1AF20C7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p.jpg"/>
          <p:cNvPicPr>
            <a:picLocks noChangeAspect="1"/>
          </p:cNvPicPr>
          <p:nvPr/>
        </p:nvPicPr>
        <p:blipFill>
          <a:blip r:embed="rId2">
            <a:lum bright="66000" contrast="-82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Geography of Nepal</a:t>
            </a:r>
            <a:endParaRPr lang="en-US" sz="6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Subject: Nepalese society and Politics</a:t>
            </a:r>
          </a:p>
          <a:p>
            <a:pPr algn="r"/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Professor Dr Devi Bahadur Thapa</a:t>
            </a:r>
            <a:endParaRPr lang="en-US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Nepal is separated from these territories by artificial pillars</a:t>
            </a:r>
            <a:endParaRPr lang="en-US" dirty="0"/>
          </a:p>
        </p:txBody>
      </p:sp>
      <p:pic>
        <p:nvPicPr>
          <p:cNvPr id="4" name="Picture 3" descr="16-jhapa-junge-pillar-2-cop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590800"/>
            <a:ext cx="8534400" cy="426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1024px-Nepal_ethnic_groups-300x2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86800" cy="6172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PHYSICAL FEATURES</a:t>
            </a:r>
            <a:endParaRPr lang="en-US" sz="5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the basis of topographic features, Nepal can be divided into </a:t>
            </a:r>
            <a:r>
              <a:rPr lang="en-US" b="1" dirty="0" smtClean="0"/>
              <a:t>3</a:t>
            </a:r>
            <a:r>
              <a:rPr lang="en-US" dirty="0" smtClean="0"/>
              <a:t> physical division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b="1" dirty="0" err="1" smtClean="0"/>
              <a:t>Terai</a:t>
            </a:r>
            <a:r>
              <a:rPr lang="en-US" b="1" dirty="0" smtClean="0"/>
              <a:t> region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Hilly region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Himalaya region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Terai</a:t>
            </a:r>
            <a:r>
              <a:rPr lang="en-US" b="1" u="sng" dirty="0" smtClean="0"/>
              <a:t> Region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Southern part of Nepal, part of </a:t>
            </a:r>
            <a:r>
              <a:rPr lang="en-US" dirty="0" err="1" smtClean="0"/>
              <a:t>Gangetic</a:t>
            </a:r>
            <a:r>
              <a:rPr lang="en-US" dirty="0" smtClean="0"/>
              <a:t> plain in north of India, its width is only 25 to 30 km</a:t>
            </a:r>
          </a:p>
          <a:p>
            <a:pPr>
              <a:buNone/>
            </a:pPr>
            <a:r>
              <a:rPr lang="en-US" dirty="0" smtClean="0"/>
              <a:t>Area is </a:t>
            </a:r>
            <a:r>
              <a:rPr lang="en-US" b="1" dirty="0" smtClean="0"/>
              <a:t>17% </a:t>
            </a:r>
            <a:r>
              <a:rPr lang="en-US" dirty="0" smtClean="0"/>
              <a:t>of total area of Nepal</a:t>
            </a:r>
          </a:p>
          <a:p>
            <a:pPr>
              <a:buNone/>
            </a:pPr>
            <a:r>
              <a:rPr lang="en-US" u="sng" dirty="0" smtClean="0"/>
              <a:t>Division :</a:t>
            </a:r>
          </a:p>
          <a:p>
            <a:pPr>
              <a:buNone/>
            </a:pPr>
            <a:r>
              <a:rPr lang="en-US" dirty="0" smtClean="0"/>
              <a:t>Main </a:t>
            </a:r>
            <a:r>
              <a:rPr lang="en-US" dirty="0" err="1" smtClean="0"/>
              <a:t>terai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Inner </a:t>
            </a:r>
            <a:r>
              <a:rPr lang="en-US" dirty="0" err="1" smtClean="0"/>
              <a:t>terai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Bhawar</a:t>
            </a:r>
            <a:r>
              <a:rPr lang="en-US" dirty="0" smtClean="0"/>
              <a:t> Pradesh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ctr"/>
            <a:r>
              <a:rPr lang="en-US" u="sng" dirty="0" smtClean="0"/>
              <a:t>Main </a:t>
            </a:r>
            <a:r>
              <a:rPr lang="en-US" u="sng" dirty="0" err="1" smtClean="0"/>
              <a:t>terai</a:t>
            </a:r>
            <a:r>
              <a:rPr lang="en-US" u="sng" dirty="0" smtClean="0"/>
              <a:t> </a:t>
            </a:r>
          </a:p>
          <a:p>
            <a:pPr>
              <a:buNone/>
            </a:pPr>
            <a:r>
              <a:rPr lang="en-US" dirty="0" smtClean="0"/>
              <a:t>Districts included are;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Jhapa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Morang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Saptari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kapilbastu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i="1" u="sng" dirty="0" smtClean="0"/>
              <a:t>Inner </a:t>
            </a:r>
            <a:r>
              <a:rPr lang="en-US" i="1" u="sng" dirty="0" err="1" smtClean="0"/>
              <a:t>terai</a:t>
            </a:r>
            <a:endParaRPr lang="en-US" i="1" u="sng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is very fertile for agriculture production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produces the largest amount of food grains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District included are;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Udaypur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Sinduli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Makawanpur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Chitwan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Dang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Deukhuri</a:t>
            </a:r>
            <a:r>
              <a:rPr lang="en-US" dirty="0" smtClean="0"/>
              <a:t> etc…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Hilly region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 is in between Himalaya and </a:t>
            </a:r>
            <a:r>
              <a:rPr lang="en-US" dirty="0" err="1" smtClean="0"/>
              <a:t>Terai</a:t>
            </a:r>
            <a:r>
              <a:rPr lang="en-US" dirty="0" smtClean="0"/>
              <a:t> region</a:t>
            </a:r>
          </a:p>
          <a:p>
            <a:r>
              <a:rPr lang="en-US" dirty="0" smtClean="0"/>
              <a:t>Area is </a:t>
            </a:r>
            <a:r>
              <a:rPr lang="en-US" b="1" dirty="0" smtClean="0"/>
              <a:t>68%</a:t>
            </a:r>
            <a:r>
              <a:rPr lang="en-US" dirty="0" smtClean="0"/>
              <a:t> of total area of Nepal</a:t>
            </a:r>
          </a:p>
          <a:p>
            <a:r>
              <a:rPr lang="en-US" dirty="0" smtClean="0"/>
              <a:t>It consists of </a:t>
            </a:r>
            <a:r>
              <a:rPr lang="en-US" dirty="0" err="1" smtClean="0"/>
              <a:t>Mahabharat</a:t>
            </a:r>
            <a:r>
              <a:rPr lang="en-US" dirty="0" smtClean="0"/>
              <a:t> mountain, </a:t>
            </a:r>
            <a:r>
              <a:rPr lang="en-US" dirty="0" err="1" smtClean="0"/>
              <a:t>Churia</a:t>
            </a:r>
            <a:r>
              <a:rPr lang="en-US" dirty="0" smtClean="0"/>
              <a:t> hills, tar and river basin</a:t>
            </a:r>
          </a:p>
          <a:p>
            <a:r>
              <a:rPr lang="en-US" dirty="0" smtClean="0"/>
              <a:t>Its altitude is from 600 m to 3000 m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Mahabharat</a:t>
            </a:r>
            <a:r>
              <a:rPr lang="en-US" dirty="0" smtClean="0"/>
              <a:t> range is from 1500 to 3000 m</a:t>
            </a:r>
          </a:p>
          <a:p>
            <a:r>
              <a:rPr lang="en-US" dirty="0" smtClean="0"/>
              <a:t>Kathmandu valley and </a:t>
            </a:r>
            <a:r>
              <a:rPr lang="en-US" dirty="0" err="1" smtClean="0"/>
              <a:t>Pokhara</a:t>
            </a:r>
            <a:r>
              <a:rPr lang="en-US" dirty="0" smtClean="0"/>
              <a:t> valley lie in this region</a:t>
            </a:r>
          </a:p>
          <a:p>
            <a:r>
              <a:rPr lang="en-US" dirty="0" smtClean="0"/>
              <a:t>In the southern part of this region </a:t>
            </a:r>
            <a:r>
              <a:rPr lang="en-US" dirty="0" err="1" smtClean="0"/>
              <a:t>Churia</a:t>
            </a:r>
            <a:r>
              <a:rPr lang="en-US" dirty="0" smtClean="0"/>
              <a:t> hill runs from </a:t>
            </a:r>
            <a:r>
              <a:rPr lang="en-US" dirty="0" err="1" smtClean="0"/>
              <a:t>Koshi</a:t>
            </a:r>
            <a:r>
              <a:rPr lang="en-US" dirty="0" smtClean="0"/>
              <a:t> river</a:t>
            </a:r>
          </a:p>
          <a:p>
            <a:r>
              <a:rPr lang="en-US" dirty="0" smtClean="0"/>
              <a:t>It is also known as Siwalik range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Himalaya Region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northern belt of Nepal</a:t>
            </a:r>
          </a:p>
          <a:p>
            <a:r>
              <a:rPr lang="en-US" dirty="0" smtClean="0"/>
              <a:t>It covers </a:t>
            </a:r>
            <a:r>
              <a:rPr lang="en-US" b="1" dirty="0" smtClean="0"/>
              <a:t>15%</a:t>
            </a:r>
            <a:r>
              <a:rPr lang="en-US" dirty="0" smtClean="0"/>
              <a:t> of total area of Nepal</a:t>
            </a:r>
          </a:p>
          <a:p>
            <a:r>
              <a:rPr lang="en-US" dirty="0" smtClean="0"/>
              <a:t>It starts from 3000 m height to 8848 m height</a:t>
            </a:r>
          </a:p>
          <a:p>
            <a:r>
              <a:rPr lang="en-US" dirty="0" smtClean="0"/>
              <a:t>More than 26 Himalaya ranges are there which are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Kumbhakarna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Dhawalagiri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Kanjivowa</a:t>
            </a:r>
            <a:r>
              <a:rPr lang="en-US" dirty="0" smtClean="0"/>
              <a:t> etc</a:t>
            </a:r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Mt Everest lies in </a:t>
            </a:r>
            <a:r>
              <a:rPr lang="en-US" b="1" dirty="0" err="1" smtClean="0"/>
              <a:t>Mahalangur</a:t>
            </a:r>
            <a:r>
              <a:rPr lang="en-US" dirty="0" smtClean="0"/>
              <a:t> Himalaya range</a:t>
            </a:r>
          </a:p>
          <a:p>
            <a:r>
              <a:rPr lang="en-US" dirty="0" smtClean="0"/>
              <a:t>Other major peaks are:</a:t>
            </a:r>
          </a:p>
          <a:p>
            <a:pPr marL="571500" indent="-571500">
              <a:buFont typeface="+mj-lt"/>
              <a:buAutoNum type="romanLcPeriod"/>
            </a:pPr>
            <a:r>
              <a:rPr lang="en-US" b="1" dirty="0" smtClean="0"/>
              <a:t>Mt </a:t>
            </a:r>
            <a:r>
              <a:rPr lang="en-US" b="1" dirty="0" err="1" smtClean="0"/>
              <a:t>Kanchanjanga</a:t>
            </a:r>
            <a:r>
              <a:rPr lang="en-US" b="1" dirty="0" smtClean="0"/>
              <a:t> </a:t>
            </a:r>
            <a:r>
              <a:rPr lang="en-US" dirty="0" smtClean="0"/>
              <a:t>(8586m </a:t>
            </a:r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highest peak </a:t>
            </a:r>
            <a:r>
              <a:rPr lang="en-US" dirty="0" smtClean="0"/>
              <a:t>of world)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Mt Lhotse (8516m)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Mt Makalu (8463m)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Mt </a:t>
            </a:r>
            <a:r>
              <a:rPr lang="en-US" dirty="0" err="1" smtClean="0"/>
              <a:t>Gaurisankar</a:t>
            </a:r>
            <a:r>
              <a:rPr lang="en-US" dirty="0" smtClean="0"/>
              <a:t> (7134m)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Mt </a:t>
            </a:r>
            <a:r>
              <a:rPr lang="en-US" dirty="0" err="1" smtClean="0"/>
              <a:t>Machhapuhre</a:t>
            </a:r>
            <a:r>
              <a:rPr lang="en-US" dirty="0" smtClean="0"/>
              <a:t> (6996m)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Mt </a:t>
            </a:r>
            <a:r>
              <a:rPr lang="en-US" dirty="0" err="1" smtClean="0"/>
              <a:t>Choyu</a:t>
            </a:r>
            <a:r>
              <a:rPr lang="en-US" dirty="0" smtClean="0"/>
              <a:t> (8201m)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Mt Dhaulagiri (8169m)</a:t>
            </a:r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various important passes in between the ranges such as;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Kodari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err="1" smtClean="0"/>
              <a:t>Rasuwa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Mustang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  <a:endParaRPr lang="en-US" sz="6000" b="1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4400" dirty="0" smtClean="0">
                <a:latin typeface="Aharoni" pitchFamily="2" charset="-79"/>
                <a:cs typeface="Aharoni" pitchFamily="2" charset="-79"/>
              </a:rPr>
              <a:t>Location, size, shape and extent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 smtClean="0">
                <a:latin typeface="Aharoni" pitchFamily="2" charset="-79"/>
                <a:cs typeface="Aharoni" pitchFamily="2" charset="-79"/>
              </a:rPr>
              <a:t>Boundaries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 smtClean="0">
                <a:latin typeface="Aharoni" pitchFamily="2" charset="-79"/>
                <a:cs typeface="Aharoni" pitchFamily="2" charset="-79"/>
              </a:rPr>
              <a:t>Physical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300" b="1" u="sng" dirty="0" smtClean="0">
                <a:solidFill>
                  <a:srgbClr val="00B050"/>
                </a:solidFill>
                <a:latin typeface="Arial Black" pitchFamily="34" charset="0"/>
              </a:rPr>
              <a:t>Location, size, shape and extent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sz="4400" b="1" dirty="0" smtClean="0"/>
              <a:t>#</a:t>
            </a:r>
            <a:r>
              <a:rPr lang="en-US" sz="4400" b="1" i="1" u="sng" dirty="0" smtClean="0"/>
              <a:t> Location </a:t>
            </a:r>
            <a:endParaRPr lang="en-US" sz="4400" dirty="0" smtClean="0"/>
          </a:p>
          <a:p>
            <a:pPr>
              <a:buFont typeface="Wingdings" pitchFamily="2" charset="2"/>
              <a:buChar char="ü"/>
            </a:pPr>
            <a:r>
              <a:rPr lang="en-US" sz="4000" dirty="0" smtClean="0"/>
              <a:t>Landlocked country</a:t>
            </a:r>
          </a:p>
          <a:p>
            <a:pPr>
              <a:buFont typeface="Wingdings" pitchFamily="2" charset="2"/>
              <a:buChar char="ü"/>
            </a:pPr>
            <a:r>
              <a:rPr lang="en-US" sz="4000" dirty="0" smtClean="0"/>
              <a:t>Located between </a:t>
            </a:r>
            <a:r>
              <a:rPr lang="en-US" sz="4000" dirty="0"/>
              <a:t>26</a:t>
            </a:r>
            <a:r>
              <a:rPr lang="en-US" sz="4000" baseline="30000" dirty="0"/>
              <a:t>0 </a:t>
            </a:r>
            <a:r>
              <a:rPr lang="en-US" sz="4000" dirty="0"/>
              <a:t>22” North and 30</a:t>
            </a:r>
            <a:r>
              <a:rPr lang="en-US" sz="4000" baseline="30000" dirty="0"/>
              <a:t>0 </a:t>
            </a:r>
            <a:r>
              <a:rPr lang="en-US" sz="4000" dirty="0"/>
              <a:t>27” north latitude and between 80</a:t>
            </a:r>
            <a:r>
              <a:rPr lang="en-US" sz="4000" baseline="30000" dirty="0"/>
              <a:t>0 </a:t>
            </a:r>
            <a:r>
              <a:rPr lang="en-US" sz="4000" dirty="0"/>
              <a:t>4” east and 88</a:t>
            </a:r>
            <a:r>
              <a:rPr lang="en-US" sz="4000" baseline="30000" dirty="0"/>
              <a:t>0</a:t>
            </a:r>
            <a:r>
              <a:rPr lang="en-US" sz="4000" dirty="0"/>
              <a:t> 4” east longitude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#</a:t>
            </a:r>
            <a:r>
              <a:rPr lang="en-US" sz="4000" b="1" i="1" u="sng" dirty="0" smtClean="0"/>
              <a:t> SIZE</a:t>
            </a:r>
          </a:p>
          <a:p>
            <a:pPr>
              <a:buNone/>
            </a:pPr>
            <a:r>
              <a:rPr lang="en-US" dirty="0" smtClean="0"/>
              <a:t>Total area is :</a:t>
            </a:r>
          </a:p>
          <a:p>
            <a:pPr algn="ctr">
              <a:buNone/>
            </a:pPr>
            <a:r>
              <a:rPr lang="en-US" dirty="0" smtClean="0"/>
              <a:t>1,47,181 km</a:t>
            </a:r>
            <a:r>
              <a:rPr lang="en-US" baseline="30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(sq. km)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000" b="1" dirty="0" smtClean="0"/>
              <a:t>#</a:t>
            </a:r>
            <a:r>
              <a:rPr lang="en-US" sz="6000" b="1" i="1" u="sng" dirty="0" smtClean="0"/>
              <a:t> SHAPE</a:t>
            </a:r>
          </a:p>
          <a:p>
            <a:r>
              <a:rPr lang="en-US" dirty="0" smtClean="0"/>
              <a:t>Distorted rectangle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olitical-map-of-nepal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28600"/>
            <a:ext cx="8686800" cy="609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5400" b="1" dirty="0" smtClean="0"/>
              <a:t># </a:t>
            </a:r>
            <a:r>
              <a:rPr lang="en-US" sz="5400" b="1" i="1" u="sng" dirty="0" smtClean="0"/>
              <a:t>EXTENT</a:t>
            </a:r>
          </a:p>
          <a:p>
            <a:r>
              <a:rPr lang="en-US" dirty="0" smtClean="0"/>
              <a:t>Length: 885 km in east to west </a:t>
            </a:r>
          </a:p>
          <a:p>
            <a:r>
              <a:rPr lang="en-US" dirty="0" smtClean="0"/>
              <a:t>Breadth : varies from minimum of 145 km to the maximum 241 km (</a:t>
            </a:r>
            <a:r>
              <a:rPr lang="en-US" dirty="0" err="1" smtClean="0"/>
              <a:t>avg</a:t>
            </a:r>
            <a:r>
              <a:rPr lang="en-US" dirty="0" smtClean="0"/>
              <a:t> = 193 km)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7848600" cy="5715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200" b="1" i="1" dirty="0" smtClean="0"/>
              <a:t>#</a:t>
            </a:r>
            <a:r>
              <a:rPr lang="en-US" sz="5200" b="1" i="1" u="sng" dirty="0" smtClean="0"/>
              <a:t> BOUNDARIES</a:t>
            </a:r>
          </a:p>
          <a:p>
            <a:pPr algn="ctr">
              <a:buNone/>
            </a:pPr>
            <a:r>
              <a:rPr lang="en-US" b="1" u="sng" dirty="0" smtClean="0"/>
              <a:t>North</a:t>
            </a:r>
          </a:p>
          <a:p>
            <a:pPr algn="ctr">
              <a:buFont typeface="Wingdings" pitchFamily="2" charset="2"/>
              <a:buChar char="v"/>
            </a:pPr>
            <a:r>
              <a:rPr lang="en-US" dirty="0" smtClean="0"/>
              <a:t>Tibetan territory of China</a:t>
            </a:r>
          </a:p>
          <a:p>
            <a:pPr algn="ctr">
              <a:buNone/>
            </a:pPr>
            <a:r>
              <a:rPr lang="en-US" b="1" u="sng" dirty="0" smtClean="0"/>
              <a:t>East</a:t>
            </a:r>
          </a:p>
          <a:p>
            <a:pPr algn="ctr">
              <a:buFont typeface="Wingdings" pitchFamily="2" charset="2"/>
              <a:buChar char="v"/>
            </a:pPr>
            <a:r>
              <a:rPr lang="en-US" dirty="0" smtClean="0"/>
              <a:t> Sikkim and West Bengal state of India</a:t>
            </a:r>
          </a:p>
          <a:p>
            <a:pPr algn="ctr">
              <a:buNone/>
            </a:pPr>
            <a:r>
              <a:rPr lang="en-US" b="1" u="sng" dirty="0" smtClean="0"/>
              <a:t>South</a:t>
            </a:r>
          </a:p>
          <a:p>
            <a:pPr algn="ctr">
              <a:buFont typeface="Wingdings" pitchFamily="2" charset="2"/>
              <a:buChar char="v"/>
            </a:pPr>
            <a:r>
              <a:rPr lang="en-US" dirty="0" smtClean="0"/>
              <a:t>UP and Bihar State of India</a:t>
            </a:r>
          </a:p>
          <a:p>
            <a:pPr algn="ctr">
              <a:buNone/>
            </a:pPr>
            <a:r>
              <a:rPr lang="en-US" b="1" u="sng" dirty="0" smtClean="0"/>
              <a:t>West</a:t>
            </a:r>
          </a:p>
          <a:p>
            <a:pPr algn="ctr">
              <a:buFont typeface="Wingdings" pitchFamily="2" charset="2"/>
              <a:buChar char="v"/>
            </a:pPr>
            <a:r>
              <a:rPr lang="en-US" dirty="0" smtClean="0"/>
              <a:t>Uttaranchal Pradesh of India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ap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435</Words>
  <Application>Microsoft Office PowerPoint</Application>
  <PresentationFormat>On-screen Show (4:3)</PresentationFormat>
  <Paragraphs>87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Geography of Nepal</vt:lpstr>
      <vt:lpstr>Content</vt:lpstr>
      <vt:lpstr>Location, size, shape and extent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PHYSICAL FEATURES</vt:lpstr>
      <vt:lpstr>Terai Region</vt:lpstr>
      <vt:lpstr>Slide 14</vt:lpstr>
      <vt:lpstr>Slide 15</vt:lpstr>
      <vt:lpstr>Hilly region</vt:lpstr>
      <vt:lpstr>Himalaya Region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of Nepal</dc:title>
  <dc:creator>thapa</dc:creator>
  <cp:lastModifiedBy>thapa</cp:lastModifiedBy>
  <cp:revision>40</cp:revision>
  <dcterms:created xsi:type="dcterms:W3CDTF">2016-04-07T11:52:47Z</dcterms:created>
  <dcterms:modified xsi:type="dcterms:W3CDTF">2016-05-05T07:02:31Z</dcterms:modified>
</cp:coreProperties>
</file>