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88B6484-4418-4BAF-AF45-6297EC3C37D2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587EABA-71BF-425A-9ABC-EAA0EFE8D9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1.bp.blogspot.com/_CTwSJlTet10/SgJpuJo87SI/AAAAAAAAAEw/UkgA_D8emt4/s1600-h/nepal.jpg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yal-coat-of-arms[1].gif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85800"/>
            <a:ext cx="8458200" cy="2286000"/>
          </a:xfrm>
        </p:spPr>
        <p:txBody>
          <a:bodyPr>
            <a:normAutofit/>
            <a:scene3d>
              <a:camera prst="obliqueBottomLeft"/>
              <a:lightRig rig="threePt" dir="t"/>
            </a:scene3d>
          </a:bodyPr>
          <a:lstStyle/>
          <a:p>
            <a:pPr algn="ctr"/>
            <a:r>
              <a:rPr lang="en-US" sz="4800" spc="300" dirty="0" smtClean="0">
                <a:solidFill>
                  <a:srgbClr val="FF0000"/>
                </a:solidFill>
              </a:rPr>
              <a:t>ORIGIN OF NEPAL :</a:t>
            </a:r>
            <a:br>
              <a:rPr lang="en-US" sz="4800" spc="300" dirty="0" smtClean="0">
                <a:solidFill>
                  <a:srgbClr val="FF0000"/>
                </a:solidFill>
              </a:rPr>
            </a:br>
            <a:r>
              <a:rPr lang="en-US" sz="4800" spc="300" dirty="0" smtClean="0">
                <a:solidFill>
                  <a:srgbClr val="FF0000"/>
                </a:solidFill>
              </a:rPr>
              <a:t>NEPAL AS A SOVEREIGN COUN</a:t>
            </a:r>
            <a:r>
              <a:rPr lang="en-US" dirty="0" smtClean="0">
                <a:solidFill>
                  <a:srgbClr val="FF0000"/>
                </a:solidFill>
              </a:rPr>
              <a:t>TRY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	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sub: Nepali Society and Politics</a:t>
            </a:r>
          </a:p>
          <a:p>
            <a:pPr algn="r"/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Prof. Dr. Devi Bahadur Thapa</a:t>
            </a:r>
            <a:endParaRPr lang="en-US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BLOGGER_PHOTO_ID_5332941150342671650" descr="http://1.bp.blogspot.com/_CTwSJlTet10/SgJpuJo87SI/AAAAAAAAAEw/UkgA_D8emt4/s400/nepal.jpg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971800"/>
            <a:ext cx="2667000" cy="225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715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East </a:t>
            </a:r>
            <a:r>
              <a:rPr lang="en-US" dirty="0" err="1" smtClean="0"/>
              <a:t>india</a:t>
            </a:r>
            <a:r>
              <a:rPr lang="en-US" dirty="0" smtClean="0"/>
              <a:t> company came in India in1600A.D.</a:t>
            </a:r>
          </a:p>
          <a:p>
            <a:r>
              <a:rPr lang="en-US" dirty="0" smtClean="0"/>
              <a:t>In the north China and Tibet was powerful country</a:t>
            </a:r>
          </a:p>
          <a:p>
            <a:r>
              <a:rPr lang="en-US" dirty="0" smtClean="0"/>
              <a:t>Nepal was in between them and both northern and southern countries set their eyes to Nepal</a:t>
            </a:r>
          </a:p>
          <a:p>
            <a:r>
              <a:rPr lang="en-US" dirty="0" err="1" smtClean="0"/>
              <a:t>Prithhivi</a:t>
            </a:r>
            <a:r>
              <a:rPr lang="en-US" dirty="0" smtClean="0"/>
              <a:t> </a:t>
            </a:r>
            <a:r>
              <a:rPr lang="en-US" dirty="0" err="1" smtClean="0"/>
              <a:t>Narayan</a:t>
            </a:r>
            <a:r>
              <a:rPr lang="en-US" dirty="0" smtClean="0"/>
              <a:t> Shah, King of </a:t>
            </a:r>
            <a:r>
              <a:rPr lang="en-US" dirty="0" err="1" smtClean="0"/>
              <a:t>Gorkha</a:t>
            </a:r>
            <a:r>
              <a:rPr lang="en-US" dirty="0" smtClean="0"/>
              <a:t>, started unification of Nepal to protect the sovereignty of this land</a:t>
            </a:r>
          </a:p>
          <a:p>
            <a:r>
              <a:rPr lang="en-US" dirty="0" smtClean="0"/>
              <a:t>In course of unification </a:t>
            </a:r>
            <a:r>
              <a:rPr lang="en-US" dirty="0" err="1" smtClean="0"/>
              <a:t>Prithivi</a:t>
            </a:r>
            <a:r>
              <a:rPr lang="en-US" dirty="0" smtClean="0"/>
              <a:t> </a:t>
            </a:r>
            <a:r>
              <a:rPr lang="en-US" dirty="0" err="1" smtClean="0"/>
              <a:t>Narayan</a:t>
            </a:r>
            <a:r>
              <a:rPr lang="en-US" dirty="0" smtClean="0"/>
              <a:t> Shah can be considered as the protector of sovereignty of this country</a:t>
            </a:r>
          </a:p>
          <a:p>
            <a:r>
              <a:rPr lang="en-US" dirty="0" smtClean="0"/>
              <a:t>He was always alert to foreign countries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protection of territorial sovereignty Nepal had to make a war with its Northern as well as Southern </a:t>
            </a:r>
            <a:r>
              <a:rPr lang="en-US" dirty="0" err="1" smtClean="0"/>
              <a:t>neighbour</a:t>
            </a:r>
            <a:endParaRPr lang="en-US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There was war between Nepal and Tibet in 1845 B.S.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Before </a:t>
            </a:r>
            <a:r>
              <a:rPr lang="en-US" dirty="0" err="1" smtClean="0"/>
              <a:t>Sugauli</a:t>
            </a:r>
            <a:r>
              <a:rPr lang="en-US" dirty="0" smtClean="0"/>
              <a:t> treaty (1871 B.S.) there was war between Nepal and East India Company government in India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Nepal has been remained as sovereign country</a:t>
            </a:r>
          </a:p>
          <a:p>
            <a:r>
              <a:rPr lang="en-US" dirty="0" smtClean="0"/>
              <a:t>Its sovereignty is in continuity since very beginning of its history</a:t>
            </a:r>
          </a:p>
          <a:p>
            <a:r>
              <a:rPr lang="en-US" dirty="0" smtClean="0"/>
              <a:t>1923 A.D. British government first time gave recognition to it as a sovereign and an independent nation</a:t>
            </a:r>
          </a:p>
          <a:p>
            <a:r>
              <a:rPr lang="en-US" dirty="0" smtClean="0"/>
              <a:t>Nepal got U.N.O membership in 2013 B.S.</a:t>
            </a:r>
          </a:p>
          <a:p>
            <a:r>
              <a:rPr lang="en-US" dirty="0" smtClean="0"/>
              <a:t>Nepal became member of U.N. security council in 2015 B.S.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Nepal is participating from time to time in international forum</a:t>
            </a:r>
          </a:p>
          <a:p>
            <a:r>
              <a:rPr lang="en-US" dirty="0" smtClean="0"/>
              <a:t>She is free to express her views on international issues in the capacity of a sovereign nation</a:t>
            </a:r>
          </a:p>
          <a:p>
            <a:r>
              <a:rPr lang="en-US" dirty="0" smtClean="0"/>
              <a:t>Nepal has maintained its friendly relation with the most countries of the world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684858351_cd7b97489e.jpg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lum contrast="-3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20682545">
            <a:off x="538293" y="1434490"/>
            <a:ext cx="8686800" cy="4277444"/>
          </a:xfrm>
        </p:spPr>
        <p:txBody>
          <a:bodyPr>
            <a:normAutofit/>
          </a:bodyPr>
          <a:lstStyle/>
          <a:p>
            <a:pPr algn="ctr"/>
            <a:r>
              <a:rPr lang="en-US" sz="11500" spc="600" dirty="0" smtClean="0">
                <a:solidFill>
                  <a:srgbClr val="FF0000"/>
                </a:solidFill>
                <a:latin typeface="Algerian" pitchFamily="82" charset="0"/>
                <a:cs typeface="Aparajita" pitchFamily="34" charset="0"/>
              </a:rPr>
              <a:t>THANK YOU</a:t>
            </a:r>
            <a:endParaRPr lang="en-US" sz="11500" spc="600" dirty="0">
              <a:solidFill>
                <a:srgbClr val="FF0000"/>
              </a:solidFill>
              <a:latin typeface="Algerian" pitchFamily="82" charset="0"/>
              <a:cs typeface="Aparajita" pitchFamily="34" charset="0"/>
            </a:endParaRPr>
          </a:p>
        </p:txBody>
      </p:sp>
    </p:spTree>
  </p:cSld>
  <p:clrMapOvr>
    <a:masterClrMapping/>
  </p:clrMapOvr>
  <p:transition spd="slow" advClick="0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Nepal is an independent and sovereign mountainous country situated between China in North and India east west and South</a:t>
            </a:r>
          </a:p>
          <a:p>
            <a:r>
              <a:rPr lang="en-US" dirty="0" smtClean="0"/>
              <a:t>There is 2 aspect of </a:t>
            </a:r>
            <a:r>
              <a:rPr lang="en-US" dirty="0" err="1" smtClean="0"/>
              <a:t>sovereignity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Internal aspect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External aspect</a:t>
            </a:r>
          </a:p>
          <a:p>
            <a:r>
              <a:rPr lang="en-US" dirty="0" smtClean="0"/>
              <a:t>Internally, Nepal has supreme power</a:t>
            </a:r>
          </a:p>
          <a:p>
            <a:r>
              <a:rPr lang="en-US" dirty="0" smtClean="0"/>
              <a:t>Its order should be obeyed by all the people living in the country and no any individual, group, organization and association within the country is above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Nepal is not bound to follow command of any foreign country and no foreign country can order her</a:t>
            </a:r>
          </a:p>
          <a:p>
            <a:r>
              <a:rPr lang="en-US" dirty="0" smtClean="0"/>
              <a:t>Nepal is free to deal with other foreign country</a:t>
            </a:r>
          </a:p>
          <a:p>
            <a:r>
              <a:rPr lang="en-US" dirty="0" smtClean="0"/>
              <a:t>Nepal has remained sovereign country since ancient time</a:t>
            </a:r>
          </a:p>
          <a:p>
            <a:r>
              <a:rPr lang="en-US" dirty="0" smtClean="0"/>
              <a:t>Nepal is sovereign in past and is still now</a:t>
            </a:r>
          </a:p>
          <a:p>
            <a:r>
              <a:rPr lang="en-US" dirty="0" smtClean="0"/>
              <a:t>She was never colonized by foreign country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152400"/>
            <a:ext cx="8229600" cy="1222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4419600" cy="6096000"/>
          </a:xfrm>
        </p:spPr>
        <p:txBody>
          <a:bodyPr>
            <a:normAutofit lnSpcReduction="10000"/>
          </a:bodyPr>
          <a:lstStyle/>
          <a:p>
            <a:r>
              <a:rPr lang="en-US" spc="300" dirty="0" smtClean="0"/>
              <a:t>During the </a:t>
            </a:r>
            <a:r>
              <a:rPr lang="en-US" spc="300" dirty="0" err="1" smtClean="0"/>
              <a:t>timeof</a:t>
            </a:r>
            <a:r>
              <a:rPr lang="en-US" spc="300" dirty="0" smtClean="0"/>
              <a:t> 14</a:t>
            </a:r>
            <a:r>
              <a:rPr lang="en-US" spc="300" baseline="30000" dirty="0" smtClean="0"/>
              <a:t>th</a:t>
            </a:r>
            <a:r>
              <a:rPr lang="en-US" spc="300" dirty="0" smtClean="0"/>
              <a:t> </a:t>
            </a:r>
            <a:r>
              <a:rPr lang="en-US" spc="300" dirty="0" err="1" smtClean="0"/>
              <a:t>Kirati</a:t>
            </a:r>
            <a:r>
              <a:rPr lang="en-US" spc="300" dirty="0" smtClean="0"/>
              <a:t> king ‘</a:t>
            </a:r>
            <a:r>
              <a:rPr lang="en-US" spc="300" dirty="0" err="1" smtClean="0"/>
              <a:t>Sthunko</a:t>
            </a:r>
            <a:r>
              <a:rPr lang="en-US" spc="300" dirty="0" smtClean="0"/>
              <a:t>’ , the emperor of Delhi, Ashok came </a:t>
            </a:r>
            <a:r>
              <a:rPr lang="en-US" spc="300" dirty="0" err="1" smtClean="0"/>
              <a:t>Lumbini</a:t>
            </a:r>
            <a:r>
              <a:rPr lang="en-US" spc="300" dirty="0" smtClean="0"/>
              <a:t> and erected pillar (Ashok pillar) in the memory of Buddha. It is the evidence of sovereignty of the then Nepal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b9a9c9319caed0c2bab5218c7412d7f8adcdd0d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609600"/>
            <a:ext cx="4114800" cy="563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0" y="6248400"/>
            <a:ext cx="3810000" cy="381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Fig: </a:t>
            </a:r>
            <a:r>
              <a:rPr lang="en-US" sz="2800" u="sng" dirty="0" smtClean="0"/>
              <a:t>Chandra </a:t>
            </a:r>
            <a:r>
              <a:rPr lang="en-US" sz="2800" u="sng" dirty="0" err="1" smtClean="0"/>
              <a:t>gupta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5562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 the earlier time, </a:t>
            </a:r>
            <a:r>
              <a:rPr lang="en-US" dirty="0" err="1" smtClean="0"/>
              <a:t>Brisha</a:t>
            </a:r>
            <a:r>
              <a:rPr lang="en-US" dirty="0" smtClean="0"/>
              <a:t> Dev (grandfather of Man Dev) was powerful king</a:t>
            </a:r>
          </a:p>
          <a:p>
            <a:r>
              <a:rPr lang="en-US" dirty="0" smtClean="0"/>
              <a:t>Indian emperor Chandra </a:t>
            </a:r>
            <a:r>
              <a:rPr lang="en-US" dirty="0" err="1" smtClean="0"/>
              <a:t>Guptta</a:t>
            </a:r>
            <a:r>
              <a:rPr lang="en-US" dirty="0" smtClean="0"/>
              <a:t> was jealous of </a:t>
            </a:r>
            <a:r>
              <a:rPr lang="en-US" dirty="0" err="1" smtClean="0"/>
              <a:t>Brisha</a:t>
            </a:r>
            <a:r>
              <a:rPr lang="en-US" dirty="0" smtClean="0"/>
              <a:t> Dev</a:t>
            </a:r>
          </a:p>
          <a:p>
            <a:r>
              <a:rPr lang="en-US" dirty="0" smtClean="0"/>
              <a:t>To keep the friendly relationship </a:t>
            </a:r>
            <a:r>
              <a:rPr lang="en-US" dirty="0" err="1" smtClean="0"/>
              <a:t>Brisha</a:t>
            </a:r>
            <a:r>
              <a:rPr lang="en-US" dirty="0" smtClean="0"/>
              <a:t> Dev got marriage his daughter </a:t>
            </a:r>
            <a:r>
              <a:rPr lang="en-US" dirty="0" err="1" smtClean="0"/>
              <a:t>Kumari</a:t>
            </a:r>
            <a:r>
              <a:rPr lang="en-US" dirty="0" smtClean="0"/>
              <a:t> Devi with Chandra </a:t>
            </a:r>
            <a:r>
              <a:rPr lang="en-US" dirty="0" err="1" smtClean="0"/>
              <a:t>Guptta</a:t>
            </a:r>
            <a:endParaRPr lang="en-US" dirty="0"/>
          </a:p>
        </p:txBody>
      </p:sp>
      <p:pic>
        <p:nvPicPr>
          <p:cNvPr id="5" name="Picture 4" descr="Chandragupt_maurya_Birla_mandir_6_dec_2009_(31)_(cropped).JPG"/>
          <p:cNvPicPr>
            <a:picLocks noChangeAspect="1"/>
          </p:cNvPicPr>
          <p:nvPr/>
        </p:nvPicPr>
        <p:blipFill>
          <a:blip r:embed="rId2">
            <a:lum bright="-10000" contrast="10000"/>
          </a:blip>
          <a:stretch>
            <a:fillRect/>
          </a:stretch>
        </p:blipFill>
        <p:spPr>
          <a:xfrm>
            <a:off x="5867400" y="1066800"/>
            <a:ext cx="3276600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304800" y="0"/>
            <a:ext cx="86868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57912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During the period of </a:t>
            </a:r>
            <a:r>
              <a:rPr lang="en-US" dirty="0" err="1" smtClean="0"/>
              <a:t>Amshuvarma</a:t>
            </a:r>
            <a:r>
              <a:rPr lang="en-US" dirty="0" smtClean="0"/>
              <a:t>, the Indian King </a:t>
            </a:r>
            <a:r>
              <a:rPr lang="en-US" dirty="0" err="1" smtClean="0"/>
              <a:t>Harshabardan</a:t>
            </a:r>
            <a:r>
              <a:rPr lang="en-US" dirty="0" smtClean="0"/>
              <a:t> and Tibetan King ‘</a:t>
            </a:r>
            <a:r>
              <a:rPr lang="en-US" dirty="0" err="1" smtClean="0"/>
              <a:t>Tsrong</a:t>
            </a:r>
            <a:r>
              <a:rPr lang="en-US" dirty="0" smtClean="0"/>
              <a:t> Tsang </a:t>
            </a:r>
            <a:r>
              <a:rPr lang="en-US" dirty="0" err="1" smtClean="0"/>
              <a:t>Gampo</a:t>
            </a:r>
            <a:r>
              <a:rPr lang="en-US" dirty="0" smtClean="0"/>
              <a:t>’ were tried to expand their territories</a:t>
            </a:r>
          </a:p>
          <a:p>
            <a:r>
              <a:rPr lang="en-US" dirty="0" err="1" smtClean="0"/>
              <a:t>Amshuverma</a:t>
            </a:r>
            <a:r>
              <a:rPr lang="en-US" dirty="0" smtClean="0"/>
              <a:t> tried his best to keep friendly relationship to those countries and protected sovereignty of Nepal</a:t>
            </a:r>
            <a:endParaRPr lang="en-US" dirty="0"/>
          </a:p>
        </p:txBody>
      </p:sp>
      <p:pic>
        <p:nvPicPr>
          <p:cNvPr id="4" name="Picture 3" descr="1-amshuverma.jpg"/>
          <p:cNvPicPr>
            <a:picLocks noChangeAspect="1"/>
          </p:cNvPicPr>
          <p:nvPr/>
        </p:nvPicPr>
        <p:blipFill>
          <a:blip r:embed="rId2">
            <a:lum bright="-10000" contrast="20000"/>
          </a:blip>
          <a:stretch>
            <a:fillRect/>
          </a:stretch>
        </p:blipFill>
        <p:spPr>
          <a:xfrm>
            <a:off x="5892800" y="381000"/>
            <a:ext cx="3251200" cy="6096000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924800" cy="5029200"/>
          </a:xfrm>
        </p:spPr>
        <p:txBody>
          <a:bodyPr/>
          <a:lstStyle/>
          <a:p>
            <a:r>
              <a:rPr lang="en-US" dirty="0" smtClean="0"/>
              <a:t>During the period of </a:t>
            </a:r>
            <a:r>
              <a:rPr lang="en-US" dirty="0" err="1" smtClean="0"/>
              <a:t>Narendra</a:t>
            </a:r>
            <a:r>
              <a:rPr lang="en-US" dirty="0" smtClean="0"/>
              <a:t> Dev (700 BS) Nepal’s relation with China, Tibet and India was remained good</a:t>
            </a:r>
          </a:p>
          <a:p>
            <a:r>
              <a:rPr lang="en-US" dirty="0" err="1" smtClean="0"/>
              <a:t>Narendra</a:t>
            </a:r>
            <a:r>
              <a:rPr lang="en-US" dirty="0" smtClean="0"/>
              <a:t> Dev had sent a mission to China with presents and messages of good will</a:t>
            </a:r>
          </a:p>
          <a:p>
            <a:r>
              <a:rPr lang="en-US" dirty="0" smtClean="0"/>
              <a:t>During this time Chinese mission with the leadership of Wang </a:t>
            </a:r>
            <a:r>
              <a:rPr lang="en-US" dirty="0" err="1" smtClean="0"/>
              <a:t>Hiven</a:t>
            </a:r>
            <a:r>
              <a:rPr lang="en-US" dirty="0" smtClean="0"/>
              <a:t> </a:t>
            </a:r>
            <a:r>
              <a:rPr lang="en-US" dirty="0" err="1" smtClean="0"/>
              <a:t>Tse</a:t>
            </a:r>
            <a:r>
              <a:rPr lang="en-US" dirty="0" smtClean="0"/>
              <a:t> visited Nepal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the Medieval period Nepal was divided into several petty states such as </a:t>
            </a:r>
            <a:r>
              <a:rPr lang="en-US" dirty="0" err="1" smtClean="0"/>
              <a:t>Baaise</a:t>
            </a:r>
            <a:r>
              <a:rPr lang="en-US" dirty="0" smtClean="0"/>
              <a:t> and </a:t>
            </a:r>
            <a:r>
              <a:rPr lang="en-US" dirty="0" err="1" smtClean="0"/>
              <a:t>Chaubise</a:t>
            </a:r>
            <a:r>
              <a:rPr lang="en-US" dirty="0" smtClean="0"/>
              <a:t> </a:t>
            </a:r>
            <a:r>
              <a:rPr lang="en-US" dirty="0" err="1" smtClean="0"/>
              <a:t>rajyas</a:t>
            </a:r>
            <a:r>
              <a:rPr lang="en-US" dirty="0" smtClean="0"/>
              <a:t> due to weak centre, The Kathmandu Valley</a:t>
            </a:r>
          </a:p>
          <a:p>
            <a:r>
              <a:rPr lang="en-US" dirty="0" smtClean="0"/>
              <a:t>The valley itself was divided into three states   ( </a:t>
            </a:r>
            <a:r>
              <a:rPr lang="en-US" dirty="0" err="1" smtClean="0"/>
              <a:t>Kantipur</a:t>
            </a:r>
            <a:r>
              <a:rPr lang="en-US" dirty="0" smtClean="0"/>
              <a:t>, </a:t>
            </a:r>
            <a:r>
              <a:rPr lang="en-US" dirty="0" err="1" smtClean="0"/>
              <a:t>Patan</a:t>
            </a:r>
            <a:r>
              <a:rPr lang="en-US" dirty="0" smtClean="0"/>
              <a:t> and </a:t>
            </a:r>
            <a:r>
              <a:rPr lang="en-US" dirty="0" err="1" smtClean="0"/>
              <a:t>Bhaktapur</a:t>
            </a:r>
            <a:r>
              <a:rPr lang="en-US" dirty="0" smtClean="0"/>
              <a:t>)</a:t>
            </a:r>
          </a:p>
          <a:p>
            <a:r>
              <a:rPr lang="en-US" dirty="0" smtClean="0"/>
              <a:t>Similarly in Eastern </a:t>
            </a:r>
            <a:r>
              <a:rPr lang="en-US" dirty="0" err="1" smtClean="0"/>
              <a:t>Tarai</a:t>
            </a:r>
            <a:r>
              <a:rPr lang="en-US" dirty="0" smtClean="0"/>
              <a:t> there were 3 states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Makawanpur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Chaudandi</a:t>
            </a:r>
            <a:endParaRPr lang="en-US" dirty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Vijaypur</a:t>
            </a:r>
            <a:endParaRPr lang="en-US" dirty="0" smtClean="0"/>
          </a:p>
          <a:p>
            <a:pPr marL="571500" indent="-571500"/>
            <a:r>
              <a:rPr lang="en-US" dirty="0" smtClean="0"/>
              <a:t>These states were established by feudal lords and were not captured by foreign power</a:t>
            </a:r>
          </a:p>
          <a:p>
            <a:pPr marL="571500" indent="-571500"/>
            <a:r>
              <a:rPr lang="en-US" dirty="0" smtClean="0"/>
              <a:t>They were just only as administrative units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Thus it can be said that Nepal had never remained under the domination of foreign nation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3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129</TotalTime>
  <Words>608</Words>
  <Application>Microsoft Office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ORIGIN OF NEPAL : NEPAL AS A SOVEREIGN COUNTRY</vt:lpstr>
      <vt:lpstr>Slide 2</vt:lpstr>
      <vt:lpstr>Slide 3</vt:lpstr>
      <vt:lpstr>Slide 4</vt:lpstr>
      <vt:lpstr>Fig: Chandra gupta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ORIGIN OF NEPAL : NEPAL AS ASOVEREIGN COUNTRY</dc:title>
  <dc:creator>thapa</dc:creator>
  <cp:lastModifiedBy>thapa</cp:lastModifiedBy>
  <cp:revision>39</cp:revision>
  <dcterms:created xsi:type="dcterms:W3CDTF">2016-04-10T13:21:37Z</dcterms:created>
  <dcterms:modified xsi:type="dcterms:W3CDTF">2016-04-22T17:43:11Z</dcterms:modified>
</cp:coreProperties>
</file>