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5" r:id="rId6"/>
    <p:sldId id="260" r:id="rId7"/>
    <p:sldId id="272" r:id="rId8"/>
    <p:sldId id="261" r:id="rId9"/>
    <p:sldId id="273" r:id="rId10"/>
    <p:sldId id="274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  <p:sldId id="287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9E5ECC-8005-4541-8B65-E35845BD270C}" type="doc">
      <dgm:prSet loTypeId="urn:microsoft.com/office/officeart/2005/8/layout/orgChart1" loCatId="hierarchy" qsTypeId="urn:microsoft.com/office/officeart/2005/8/quickstyle/3d1" qsCatId="3D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3646667B-5BFF-4B4E-9B17-B0CE0AAA223F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noFill/>
      </dgm:spPr>
      <dgm:t>
        <a:bodyPr/>
        <a:lstStyle/>
        <a:p>
          <a:r>
            <a:rPr lang="en-US" sz="2000" dirty="0" err="1" smtClean="0">
              <a:solidFill>
                <a:schemeClr val="accent4">
                  <a:lumMod val="50000"/>
                </a:schemeClr>
              </a:solidFill>
            </a:rPr>
            <a:t>Yaksha</a:t>
          </a:r>
          <a:r>
            <a:rPr lang="en-US" sz="2000" dirty="0" smtClean="0">
              <a:solidFill>
                <a:schemeClr val="accent4">
                  <a:lumMod val="5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accent4">
                  <a:lumMod val="50000"/>
                </a:schemeClr>
              </a:solidFill>
            </a:rPr>
            <a:t>Malla</a:t>
          </a:r>
          <a:endParaRPr lang="en-US" sz="2000" dirty="0">
            <a:solidFill>
              <a:schemeClr val="accent4">
                <a:lumMod val="50000"/>
              </a:schemeClr>
            </a:solidFill>
          </a:endParaRPr>
        </a:p>
      </dgm:t>
    </dgm:pt>
    <dgm:pt modelId="{E7F34ABF-1102-4971-BCFE-2D171E75ECB3}" type="parTrans" cxnId="{1A0F3745-8570-45CB-B122-A1A0F57B8FA6}">
      <dgm:prSet/>
      <dgm:spPr/>
      <dgm:t>
        <a:bodyPr/>
        <a:lstStyle/>
        <a:p>
          <a:endParaRPr lang="en-US"/>
        </a:p>
      </dgm:t>
    </dgm:pt>
    <dgm:pt modelId="{1A621564-11C4-4866-BFFB-D68E3022472B}" type="sibTrans" cxnId="{1A0F3745-8570-45CB-B122-A1A0F57B8FA6}">
      <dgm:prSet/>
      <dgm:spPr/>
      <dgm:t>
        <a:bodyPr/>
        <a:lstStyle/>
        <a:p>
          <a:endParaRPr lang="en-US"/>
        </a:p>
      </dgm:t>
    </dgm:pt>
    <dgm:pt modelId="{24E0BA43-1194-43B2-A727-8A4A3508983A}">
      <dgm:prSet phldrT="[Text]" custT="1"/>
      <dgm:spPr>
        <a:noFill/>
        <a:effectLst/>
      </dgm:spPr>
      <dgm:t>
        <a:bodyPr/>
        <a:lstStyle/>
        <a:p>
          <a:r>
            <a:rPr lang="en-US" sz="1800" b="1" dirty="0" err="1" smtClean="0">
              <a:solidFill>
                <a:srgbClr val="FF0000"/>
              </a:solidFill>
            </a:rPr>
            <a:t>Kantipur</a:t>
          </a:r>
          <a:endParaRPr lang="en-US" sz="1800" b="1" dirty="0">
            <a:solidFill>
              <a:srgbClr val="FF0000"/>
            </a:solidFill>
          </a:endParaRPr>
        </a:p>
      </dgm:t>
    </dgm:pt>
    <dgm:pt modelId="{226633E3-6FC5-403A-B5C7-20C4A4B92603}" type="parTrans" cxnId="{5A985874-592A-4619-802A-9A58B2BCDEF2}">
      <dgm:prSet/>
      <dgm:spPr>
        <a:noFill/>
      </dgm:spPr>
      <dgm:t>
        <a:bodyPr/>
        <a:lstStyle/>
        <a:p>
          <a:endParaRPr lang="en-US"/>
        </a:p>
      </dgm:t>
    </dgm:pt>
    <dgm:pt modelId="{D9A6BCF4-BC33-4D7A-A1B9-8F6DAFA01593}" type="sibTrans" cxnId="{5A985874-592A-4619-802A-9A58B2BCDEF2}">
      <dgm:prSet/>
      <dgm:spPr/>
      <dgm:t>
        <a:bodyPr/>
        <a:lstStyle/>
        <a:p>
          <a:endParaRPr lang="en-US"/>
        </a:p>
      </dgm:t>
    </dgm:pt>
    <dgm:pt modelId="{B62500B6-AAF6-4347-9DF7-5EFC08355A12}">
      <dgm:prSet phldrT="[Text]" custT="1"/>
      <dgm:spPr>
        <a:noFill/>
      </dgm:spPr>
      <dgm:t>
        <a:bodyPr/>
        <a:lstStyle/>
        <a:p>
          <a:r>
            <a:rPr lang="en-US" sz="1800" b="0" dirty="0" err="1" smtClean="0">
              <a:solidFill>
                <a:srgbClr val="0070C0"/>
              </a:solidFill>
            </a:rPr>
            <a:t>Patan</a:t>
          </a:r>
          <a:endParaRPr lang="en-US" sz="1800" b="0" dirty="0">
            <a:solidFill>
              <a:srgbClr val="0070C0"/>
            </a:solidFill>
          </a:endParaRPr>
        </a:p>
      </dgm:t>
    </dgm:pt>
    <dgm:pt modelId="{9FADA5D0-C39E-4F79-AAEF-61F68FF82236}" type="parTrans" cxnId="{EB0B51B1-0F01-4F13-A9DF-AF7D47469F02}">
      <dgm:prSet/>
      <dgm:spPr>
        <a:noFill/>
      </dgm:spPr>
      <dgm:t>
        <a:bodyPr/>
        <a:lstStyle/>
        <a:p>
          <a:endParaRPr lang="en-US"/>
        </a:p>
      </dgm:t>
    </dgm:pt>
    <dgm:pt modelId="{E0F7BDAE-3BBA-4E46-B408-C50AA7F3B7C6}" type="sibTrans" cxnId="{EB0B51B1-0F01-4F13-A9DF-AF7D47469F02}">
      <dgm:prSet/>
      <dgm:spPr/>
      <dgm:t>
        <a:bodyPr/>
        <a:lstStyle/>
        <a:p>
          <a:endParaRPr lang="en-US"/>
        </a:p>
      </dgm:t>
    </dgm:pt>
    <dgm:pt modelId="{4EA5ADB8-26DE-471A-A3AC-D41450465C6C}">
      <dgm:prSet phldrT="[Text]" custT="1"/>
      <dgm:spPr>
        <a:noFill/>
      </dgm:spPr>
      <dgm:t>
        <a:bodyPr/>
        <a:lstStyle/>
        <a:p>
          <a:r>
            <a:rPr lang="en-US" sz="1800" dirty="0" err="1" smtClean="0">
              <a:solidFill>
                <a:srgbClr val="00B050"/>
              </a:solidFill>
            </a:rPr>
            <a:t>Bhaktapur</a:t>
          </a:r>
          <a:endParaRPr lang="en-US" sz="1800" dirty="0">
            <a:solidFill>
              <a:srgbClr val="00B050"/>
            </a:solidFill>
          </a:endParaRPr>
        </a:p>
      </dgm:t>
    </dgm:pt>
    <dgm:pt modelId="{456159AC-AD4A-4942-9B8B-616995DE568B}" type="parTrans" cxnId="{8CD7D84A-4688-4194-849C-C24397BF6CF0}">
      <dgm:prSet/>
      <dgm:spPr>
        <a:noFill/>
      </dgm:spPr>
      <dgm:t>
        <a:bodyPr/>
        <a:lstStyle/>
        <a:p>
          <a:endParaRPr lang="en-US"/>
        </a:p>
      </dgm:t>
    </dgm:pt>
    <dgm:pt modelId="{32A38969-727B-455A-9E0A-A80ED0FB4294}" type="sibTrans" cxnId="{8CD7D84A-4688-4194-849C-C24397BF6CF0}">
      <dgm:prSet/>
      <dgm:spPr/>
      <dgm:t>
        <a:bodyPr/>
        <a:lstStyle/>
        <a:p>
          <a:endParaRPr lang="en-US"/>
        </a:p>
      </dgm:t>
    </dgm:pt>
    <dgm:pt modelId="{283AA1ED-3B64-42D6-9EBF-FFF2D240E0CC}">
      <dgm:prSet custT="1"/>
      <dgm:spPr>
        <a:noFill/>
      </dgm:spPr>
      <dgm:t>
        <a:bodyPr/>
        <a:lstStyle/>
        <a:p>
          <a:r>
            <a:rPr lang="en-US" sz="1200" dirty="0" err="1" smtClean="0">
              <a:solidFill>
                <a:srgbClr val="FF0000"/>
              </a:solidFill>
            </a:rPr>
            <a:t>Ratna</a:t>
          </a:r>
          <a:r>
            <a:rPr lang="en-US" sz="1200" dirty="0" smtClean="0">
              <a:solidFill>
                <a:srgbClr val="FF0000"/>
              </a:solidFill>
            </a:rPr>
            <a:t> </a:t>
          </a:r>
          <a:r>
            <a:rPr lang="en-US" sz="1200" dirty="0" err="1" smtClean="0">
              <a:solidFill>
                <a:srgbClr val="FF0000"/>
              </a:solidFill>
            </a:rPr>
            <a:t>Malla</a:t>
          </a:r>
          <a:endParaRPr lang="en-US" sz="1200" dirty="0">
            <a:solidFill>
              <a:srgbClr val="FF0000"/>
            </a:solidFill>
          </a:endParaRPr>
        </a:p>
      </dgm:t>
    </dgm:pt>
    <dgm:pt modelId="{30D9F1A3-020E-40D8-94B0-109307499756}" type="parTrans" cxnId="{263FF560-0631-43E6-A2CB-C7316F82D3A6}">
      <dgm:prSet/>
      <dgm:spPr>
        <a:noFill/>
      </dgm:spPr>
      <dgm:t>
        <a:bodyPr/>
        <a:lstStyle/>
        <a:p>
          <a:endParaRPr lang="en-US"/>
        </a:p>
      </dgm:t>
    </dgm:pt>
    <dgm:pt modelId="{24B45CC5-6DED-4E31-A7CF-90BD72E2EE16}" type="sibTrans" cxnId="{263FF560-0631-43E6-A2CB-C7316F82D3A6}">
      <dgm:prSet/>
      <dgm:spPr/>
      <dgm:t>
        <a:bodyPr/>
        <a:lstStyle/>
        <a:p>
          <a:endParaRPr lang="en-US"/>
        </a:p>
      </dgm:t>
    </dgm:pt>
    <dgm:pt modelId="{44E904A7-E7E4-4CB9-ABF9-9161C5FB8072}">
      <dgm:prSet custT="1"/>
      <dgm:spPr>
        <a:noFill/>
      </dgm:spPr>
      <dgm:t>
        <a:bodyPr/>
        <a:lstStyle/>
        <a:p>
          <a:r>
            <a:rPr lang="en-US" sz="1200" dirty="0" smtClean="0">
              <a:solidFill>
                <a:srgbClr val="FF0000"/>
              </a:solidFill>
            </a:rPr>
            <a:t>Surya </a:t>
          </a:r>
          <a:r>
            <a:rPr lang="en-US" sz="1200" dirty="0" err="1" smtClean="0">
              <a:solidFill>
                <a:srgbClr val="FF0000"/>
              </a:solidFill>
            </a:rPr>
            <a:t>Malla</a:t>
          </a:r>
          <a:endParaRPr lang="en-US" sz="1200" dirty="0">
            <a:solidFill>
              <a:srgbClr val="FF0000"/>
            </a:solidFill>
          </a:endParaRPr>
        </a:p>
      </dgm:t>
    </dgm:pt>
    <dgm:pt modelId="{E6C457D2-3659-4287-8134-8C5981260CA9}" type="parTrans" cxnId="{43ECE0B0-BA83-490E-A2D2-ED7B6721EDD2}">
      <dgm:prSet/>
      <dgm:spPr>
        <a:noFill/>
      </dgm:spPr>
      <dgm:t>
        <a:bodyPr/>
        <a:lstStyle/>
        <a:p>
          <a:endParaRPr lang="en-US"/>
        </a:p>
      </dgm:t>
    </dgm:pt>
    <dgm:pt modelId="{01314EE6-24D9-46E3-A700-F2326854DBE1}" type="sibTrans" cxnId="{43ECE0B0-BA83-490E-A2D2-ED7B6721EDD2}">
      <dgm:prSet/>
      <dgm:spPr/>
      <dgm:t>
        <a:bodyPr/>
        <a:lstStyle/>
        <a:p>
          <a:endParaRPr lang="en-US"/>
        </a:p>
      </dgm:t>
    </dgm:pt>
    <dgm:pt modelId="{448CAC10-13D0-415C-B435-F08B96EB47DC}">
      <dgm:prSet custT="1"/>
      <dgm:spPr>
        <a:noFill/>
      </dgm:spPr>
      <dgm:t>
        <a:bodyPr/>
        <a:lstStyle/>
        <a:p>
          <a:r>
            <a:rPr lang="en-US" sz="1200" dirty="0" err="1" smtClean="0">
              <a:solidFill>
                <a:srgbClr val="FF0000"/>
              </a:solidFill>
            </a:rPr>
            <a:t>Ranendra</a:t>
          </a:r>
          <a:r>
            <a:rPr lang="en-US" sz="1200" dirty="0" smtClean="0">
              <a:solidFill>
                <a:srgbClr val="FF0000"/>
              </a:solidFill>
            </a:rPr>
            <a:t> </a:t>
          </a:r>
          <a:r>
            <a:rPr lang="en-US" sz="1200" dirty="0" err="1" smtClean="0">
              <a:solidFill>
                <a:srgbClr val="FF0000"/>
              </a:solidFill>
            </a:rPr>
            <a:t>Malla</a:t>
          </a:r>
          <a:endParaRPr lang="en-US" sz="1200" dirty="0">
            <a:solidFill>
              <a:srgbClr val="FF0000"/>
            </a:solidFill>
          </a:endParaRPr>
        </a:p>
      </dgm:t>
    </dgm:pt>
    <dgm:pt modelId="{39DE6489-05B1-4590-995E-2E6EA8C9120D}" type="parTrans" cxnId="{3F47AB15-C996-4D81-8807-50E7049A183F}">
      <dgm:prSet/>
      <dgm:spPr>
        <a:noFill/>
      </dgm:spPr>
      <dgm:t>
        <a:bodyPr/>
        <a:lstStyle/>
        <a:p>
          <a:endParaRPr lang="en-US"/>
        </a:p>
      </dgm:t>
    </dgm:pt>
    <dgm:pt modelId="{F32B2B9D-5F2F-4954-B6AB-0220E6045576}" type="sibTrans" cxnId="{3F47AB15-C996-4D81-8807-50E7049A183F}">
      <dgm:prSet/>
      <dgm:spPr/>
      <dgm:t>
        <a:bodyPr/>
        <a:lstStyle/>
        <a:p>
          <a:endParaRPr lang="en-US"/>
        </a:p>
      </dgm:t>
    </dgm:pt>
    <dgm:pt modelId="{70FE121E-25AA-4767-BB14-A51261A89ACC}">
      <dgm:prSet custT="1"/>
      <dgm:spPr>
        <a:noFill/>
      </dgm:spPr>
      <dgm:t>
        <a:bodyPr/>
        <a:lstStyle/>
        <a:p>
          <a:r>
            <a:rPr lang="en-US" sz="1200" dirty="0" err="1" smtClean="0">
              <a:solidFill>
                <a:srgbClr val="FF0000"/>
              </a:solidFill>
            </a:rPr>
            <a:t>Mahendra</a:t>
          </a:r>
          <a:r>
            <a:rPr lang="en-US" sz="1200" dirty="0" smtClean="0">
              <a:solidFill>
                <a:srgbClr val="FF0000"/>
              </a:solidFill>
            </a:rPr>
            <a:t> </a:t>
          </a:r>
          <a:r>
            <a:rPr lang="en-US" sz="1200" dirty="0" err="1" smtClean="0">
              <a:solidFill>
                <a:srgbClr val="FF0000"/>
              </a:solidFill>
            </a:rPr>
            <a:t>Malla</a:t>
          </a:r>
          <a:endParaRPr lang="en-US" sz="1200" dirty="0">
            <a:solidFill>
              <a:srgbClr val="FF0000"/>
            </a:solidFill>
          </a:endParaRPr>
        </a:p>
      </dgm:t>
    </dgm:pt>
    <dgm:pt modelId="{8DD19333-DCA1-4965-A188-48D69191FA7A}" type="parTrans" cxnId="{CB5B9E4E-0E97-4D52-A377-270E0AABB639}">
      <dgm:prSet/>
      <dgm:spPr>
        <a:noFill/>
      </dgm:spPr>
      <dgm:t>
        <a:bodyPr/>
        <a:lstStyle/>
        <a:p>
          <a:endParaRPr lang="en-US"/>
        </a:p>
      </dgm:t>
    </dgm:pt>
    <dgm:pt modelId="{03B44078-5AE3-40C0-BE5C-EC5357DB04F9}" type="sibTrans" cxnId="{CB5B9E4E-0E97-4D52-A377-270E0AABB639}">
      <dgm:prSet/>
      <dgm:spPr/>
      <dgm:t>
        <a:bodyPr/>
        <a:lstStyle/>
        <a:p>
          <a:endParaRPr lang="en-US"/>
        </a:p>
      </dgm:t>
    </dgm:pt>
    <dgm:pt modelId="{67971BA4-D58E-44D3-9A01-8926B7F9DEED}">
      <dgm:prSet custT="1"/>
      <dgm:spPr>
        <a:noFill/>
      </dgm:spPr>
      <dgm:t>
        <a:bodyPr/>
        <a:lstStyle/>
        <a:p>
          <a:r>
            <a:rPr lang="en-US" sz="1200" dirty="0" smtClean="0">
              <a:solidFill>
                <a:srgbClr val="FF0000"/>
              </a:solidFill>
            </a:rPr>
            <a:t>Shiva </a:t>
          </a:r>
          <a:r>
            <a:rPr lang="en-US" sz="1200" dirty="0" err="1" smtClean="0">
              <a:solidFill>
                <a:srgbClr val="FF0000"/>
              </a:solidFill>
            </a:rPr>
            <a:t>singh</a:t>
          </a:r>
          <a:r>
            <a:rPr lang="en-US" sz="1200" dirty="0" smtClean="0">
              <a:solidFill>
                <a:srgbClr val="FF0000"/>
              </a:solidFill>
            </a:rPr>
            <a:t> </a:t>
          </a:r>
          <a:r>
            <a:rPr lang="en-US" sz="1200" dirty="0" err="1" smtClean="0">
              <a:solidFill>
                <a:srgbClr val="FF0000"/>
              </a:solidFill>
            </a:rPr>
            <a:t>Malla</a:t>
          </a:r>
          <a:endParaRPr lang="en-US" sz="1200" dirty="0">
            <a:solidFill>
              <a:srgbClr val="FF0000"/>
            </a:solidFill>
          </a:endParaRPr>
        </a:p>
      </dgm:t>
    </dgm:pt>
    <dgm:pt modelId="{7F54DBC5-1BD6-47C3-AEDC-35686DA642C7}" type="parTrans" cxnId="{D5573BC7-3513-48C1-8872-BA326D964431}">
      <dgm:prSet/>
      <dgm:spPr>
        <a:noFill/>
      </dgm:spPr>
      <dgm:t>
        <a:bodyPr/>
        <a:lstStyle/>
        <a:p>
          <a:endParaRPr lang="en-US"/>
        </a:p>
      </dgm:t>
    </dgm:pt>
    <dgm:pt modelId="{C8A1B06B-E9A9-40C3-B0B1-191FBD9B52A7}" type="sibTrans" cxnId="{D5573BC7-3513-48C1-8872-BA326D964431}">
      <dgm:prSet/>
      <dgm:spPr/>
      <dgm:t>
        <a:bodyPr/>
        <a:lstStyle/>
        <a:p>
          <a:endParaRPr lang="en-US"/>
        </a:p>
      </dgm:t>
    </dgm:pt>
    <dgm:pt modelId="{256193D2-04FE-4FDF-B1F5-DF18F419476A}">
      <dgm:prSet custT="1"/>
      <dgm:spPr>
        <a:noFill/>
      </dgm:spPr>
      <dgm:t>
        <a:bodyPr/>
        <a:lstStyle/>
        <a:p>
          <a:r>
            <a:rPr lang="en-US" sz="1200" dirty="0" err="1" smtClean="0">
              <a:solidFill>
                <a:srgbClr val="FF0000"/>
              </a:solidFill>
            </a:rPr>
            <a:t>Laxminarasingh</a:t>
          </a:r>
          <a:r>
            <a:rPr lang="en-US" sz="1200" dirty="0" smtClean="0">
              <a:solidFill>
                <a:srgbClr val="FF0000"/>
              </a:solidFill>
            </a:rPr>
            <a:t> </a:t>
          </a:r>
          <a:r>
            <a:rPr lang="en-US" sz="1200" dirty="0" err="1" smtClean="0">
              <a:solidFill>
                <a:srgbClr val="FF0000"/>
              </a:solidFill>
            </a:rPr>
            <a:t>Malla</a:t>
          </a:r>
          <a:endParaRPr lang="en-US" sz="1200" dirty="0">
            <a:solidFill>
              <a:srgbClr val="FF0000"/>
            </a:solidFill>
          </a:endParaRPr>
        </a:p>
      </dgm:t>
    </dgm:pt>
    <dgm:pt modelId="{1BC0E0BE-F500-4D1B-966A-5EAA8AE2E1CA}" type="parTrans" cxnId="{4692E9E9-D080-4B4A-80E7-F82B161C7A71}">
      <dgm:prSet/>
      <dgm:spPr>
        <a:noFill/>
      </dgm:spPr>
      <dgm:t>
        <a:bodyPr/>
        <a:lstStyle/>
        <a:p>
          <a:endParaRPr lang="en-US"/>
        </a:p>
      </dgm:t>
    </dgm:pt>
    <dgm:pt modelId="{5C68E366-BB90-44C8-B4B3-AA3D4A2D64BC}" type="sibTrans" cxnId="{4692E9E9-D080-4B4A-80E7-F82B161C7A71}">
      <dgm:prSet/>
      <dgm:spPr/>
      <dgm:t>
        <a:bodyPr/>
        <a:lstStyle/>
        <a:p>
          <a:endParaRPr lang="en-US"/>
        </a:p>
      </dgm:t>
    </dgm:pt>
    <dgm:pt modelId="{9177CE14-15AF-4295-812E-222CBB906726}">
      <dgm:prSet custT="1"/>
      <dgm:spPr>
        <a:noFill/>
      </dgm:spPr>
      <dgm:t>
        <a:bodyPr/>
        <a:lstStyle/>
        <a:p>
          <a:r>
            <a:rPr lang="en-US" sz="1200" dirty="0" err="1" smtClean="0">
              <a:solidFill>
                <a:srgbClr val="FF0000"/>
              </a:solidFill>
            </a:rPr>
            <a:t>Pratap</a:t>
          </a:r>
          <a:r>
            <a:rPr lang="en-US" sz="1200" dirty="0" smtClean="0">
              <a:solidFill>
                <a:srgbClr val="FF0000"/>
              </a:solidFill>
            </a:rPr>
            <a:t> </a:t>
          </a:r>
          <a:r>
            <a:rPr lang="en-US" sz="1200" dirty="0" err="1" smtClean="0">
              <a:solidFill>
                <a:srgbClr val="FF0000"/>
              </a:solidFill>
            </a:rPr>
            <a:t>Malla</a:t>
          </a:r>
          <a:endParaRPr lang="en-US" sz="1200" dirty="0">
            <a:solidFill>
              <a:srgbClr val="FF0000"/>
            </a:solidFill>
          </a:endParaRPr>
        </a:p>
      </dgm:t>
    </dgm:pt>
    <dgm:pt modelId="{2C307F51-959E-4D6F-A028-C1A9A9CD6159}" type="parTrans" cxnId="{37188B89-05EC-4D6F-A65F-C29BD20B9DBE}">
      <dgm:prSet/>
      <dgm:spPr>
        <a:noFill/>
      </dgm:spPr>
      <dgm:t>
        <a:bodyPr/>
        <a:lstStyle/>
        <a:p>
          <a:endParaRPr lang="en-US"/>
        </a:p>
      </dgm:t>
    </dgm:pt>
    <dgm:pt modelId="{8E0A7C4D-9B23-45A0-B13D-BA5BBD91424F}" type="sibTrans" cxnId="{37188B89-05EC-4D6F-A65F-C29BD20B9DBE}">
      <dgm:prSet/>
      <dgm:spPr/>
      <dgm:t>
        <a:bodyPr/>
        <a:lstStyle/>
        <a:p>
          <a:endParaRPr lang="en-US"/>
        </a:p>
      </dgm:t>
    </dgm:pt>
    <dgm:pt modelId="{6DF84869-C9C6-4D3F-8643-AD765DB3BECB}">
      <dgm:prSet custT="1"/>
      <dgm:spPr>
        <a:noFill/>
      </dgm:spPr>
      <dgm:t>
        <a:bodyPr/>
        <a:lstStyle/>
        <a:p>
          <a:r>
            <a:rPr lang="en-US" sz="1200" dirty="0" err="1" smtClean="0">
              <a:solidFill>
                <a:srgbClr val="FF0000"/>
              </a:solidFill>
            </a:rPr>
            <a:t>Bhaskar</a:t>
          </a:r>
          <a:r>
            <a:rPr lang="en-US" sz="1200" dirty="0" smtClean="0">
              <a:solidFill>
                <a:srgbClr val="FF0000"/>
              </a:solidFill>
            </a:rPr>
            <a:t> </a:t>
          </a:r>
          <a:r>
            <a:rPr lang="en-US" sz="1200" dirty="0" err="1" smtClean="0">
              <a:solidFill>
                <a:srgbClr val="FF0000"/>
              </a:solidFill>
            </a:rPr>
            <a:t>Malla</a:t>
          </a:r>
          <a:endParaRPr lang="en-US" sz="1200" dirty="0">
            <a:solidFill>
              <a:srgbClr val="FF0000"/>
            </a:solidFill>
          </a:endParaRPr>
        </a:p>
      </dgm:t>
    </dgm:pt>
    <dgm:pt modelId="{388825C5-DB8B-4357-BCA7-7C4B0A9564D8}" type="parTrans" cxnId="{9FD6A4A3-DF55-495B-94EC-418DB1E0E3C7}">
      <dgm:prSet/>
      <dgm:spPr>
        <a:noFill/>
      </dgm:spPr>
      <dgm:t>
        <a:bodyPr/>
        <a:lstStyle/>
        <a:p>
          <a:endParaRPr lang="en-US"/>
        </a:p>
      </dgm:t>
    </dgm:pt>
    <dgm:pt modelId="{B97B364D-97E2-4D63-9322-121647B8EF05}" type="sibTrans" cxnId="{9FD6A4A3-DF55-495B-94EC-418DB1E0E3C7}">
      <dgm:prSet/>
      <dgm:spPr/>
      <dgm:t>
        <a:bodyPr/>
        <a:lstStyle/>
        <a:p>
          <a:endParaRPr lang="en-US"/>
        </a:p>
      </dgm:t>
    </dgm:pt>
    <dgm:pt modelId="{2D7B5AD8-DAF4-4B69-8884-ED2D39A0F8A8}">
      <dgm:prSet custT="1"/>
      <dgm:spPr>
        <a:noFill/>
      </dgm:spPr>
      <dgm:t>
        <a:bodyPr/>
        <a:lstStyle/>
        <a:p>
          <a:r>
            <a:rPr lang="en-US" sz="1200" b="1" dirty="0" err="1" smtClean="0">
              <a:solidFill>
                <a:srgbClr val="FF0000"/>
              </a:solidFill>
            </a:rPr>
            <a:t>Jayprakash</a:t>
          </a:r>
          <a:r>
            <a:rPr lang="en-US" sz="1200" b="1" dirty="0" smtClean="0">
              <a:solidFill>
                <a:srgbClr val="FF0000"/>
              </a:solidFill>
            </a:rPr>
            <a:t> </a:t>
          </a:r>
          <a:r>
            <a:rPr lang="en-US" sz="1200" b="1" dirty="0" err="1" smtClean="0">
              <a:solidFill>
                <a:srgbClr val="FF0000"/>
              </a:solidFill>
            </a:rPr>
            <a:t>Malla</a:t>
          </a:r>
          <a:endParaRPr lang="en-US" sz="1200" b="1" dirty="0">
            <a:solidFill>
              <a:srgbClr val="FF0000"/>
            </a:solidFill>
          </a:endParaRPr>
        </a:p>
      </dgm:t>
    </dgm:pt>
    <dgm:pt modelId="{14CA76E9-91A2-4ECA-BC28-65EB341C6C71}" type="parTrans" cxnId="{058A6591-854A-4392-BCC2-E67365903C41}">
      <dgm:prSet/>
      <dgm:spPr>
        <a:noFill/>
      </dgm:spPr>
      <dgm:t>
        <a:bodyPr/>
        <a:lstStyle/>
        <a:p>
          <a:endParaRPr lang="en-US"/>
        </a:p>
      </dgm:t>
    </dgm:pt>
    <dgm:pt modelId="{B8015A68-99A1-4350-BB46-0A3CA0330DE6}" type="sibTrans" cxnId="{058A6591-854A-4392-BCC2-E67365903C41}">
      <dgm:prSet/>
      <dgm:spPr/>
      <dgm:t>
        <a:bodyPr/>
        <a:lstStyle/>
        <a:p>
          <a:endParaRPr lang="en-US"/>
        </a:p>
      </dgm:t>
    </dgm:pt>
    <dgm:pt modelId="{5778FB0D-CD82-4BF5-A5D0-7479666519E4}">
      <dgm:prSet/>
      <dgm:spPr>
        <a:noFill/>
      </dgm:spPr>
      <dgm:t>
        <a:bodyPr/>
        <a:lstStyle/>
        <a:p>
          <a:r>
            <a:rPr lang="en-US" dirty="0" err="1" smtClean="0">
              <a:solidFill>
                <a:srgbClr val="0070C0"/>
              </a:solidFill>
            </a:rPr>
            <a:t>Siddhinarasingh</a:t>
          </a:r>
          <a:r>
            <a:rPr lang="en-US" dirty="0" smtClean="0">
              <a:solidFill>
                <a:srgbClr val="0070C0"/>
              </a:solidFill>
            </a:rPr>
            <a:t> </a:t>
          </a:r>
          <a:r>
            <a:rPr lang="en-US" dirty="0" err="1" smtClean="0">
              <a:solidFill>
                <a:srgbClr val="0070C0"/>
              </a:solidFill>
            </a:rPr>
            <a:t>Malla</a:t>
          </a:r>
          <a:endParaRPr lang="en-US" dirty="0">
            <a:solidFill>
              <a:srgbClr val="0070C0"/>
            </a:solidFill>
          </a:endParaRPr>
        </a:p>
      </dgm:t>
    </dgm:pt>
    <dgm:pt modelId="{566D9894-5056-49CF-9E67-A82ED87FBD9A}" type="parTrans" cxnId="{C682619C-9D54-43F3-AF51-884863C7AA24}">
      <dgm:prSet/>
      <dgm:spPr>
        <a:noFill/>
      </dgm:spPr>
      <dgm:t>
        <a:bodyPr/>
        <a:lstStyle/>
        <a:p>
          <a:endParaRPr lang="en-US"/>
        </a:p>
      </dgm:t>
    </dgm:pt>
    <dgm:pt modelId="{D44AD90E-8402-491C-A281-8F98155D7FC2}" type="sibTrans" cxnId="{C682619C-9D54-43F3-AF51-884863C7AA24}">
      <dgm:prSet/>
      <dgm:spPr/>
      <dgm:t>
        <a:bodyPr/>
        <a:lstStyle/>
        <a:p>
          <a:endParaRPr lang="en-US"/>
        </a:p>
      </dgm:t>
    </dgm:pt>
    <dgm:pt modelId="{C1446248-01A2-4188-B1F6-D17CF3CDC9D3}">
      <dgm:prSet/>
      <dgm:spPr>
        <a:noFill/>
      </dgm:spPr>
      <dgm:t>
        <a:bodyPr/>
        <a:lstStyle/>
        <a:p>
          <a:r>
            <a:rPr lang="en-US" dirty="0" err="1" smtClean="0">
              <a:solidFill>
                <a:srgbClr val="0070C0"/>
              </a:solidFill>
            </a:rPr>
            <a:t>Shrinicoas</a:t>
          </a:r>
          <a:r>
            <a:rPr lang="en-US" dirty="0" smtClean="0">
              <a:solidFill>
                <a:srgbClr val="0070C0"/>
              </a:solidFill>
            </a:rPr>
            <a:t> </a:t>
          </a:r>
          <a:r>
            <a:rPr lang="en-US" dirty="0" err="1" smtClean="0">
              <a:solidFill>
                <a:srgbClr val="0070C0"/>
              </a:solidFill>
            </a:rPr>
            <a:t>Malla</a:t>
          </a:r>
          <a:endParaRPr lang="en-US" dirty="0">
            <a:solidFill>
              <a:srgbClr val="0070C0"/>
            </a:solidFill>
          </a:endParaRPr>
        </a:p>
      </dgm:t>
    </dgm:pt>
    <dgm:pt modelId="{FE3EA8BC-7904-402F-BD22-889FFB9A18DB}" type="parTrans" cxnId="{F965B565-D5BC-4499-AA5E-03DF22649B6C}">
      <dgm:prSet/>
      <dgm:spPr>
        <a:noFill/>
      </dgm:spPr>
      <dgm:t>
        <a:bodyPr/>
        <a:lstStyle/>
        <a:p>
          <a:endParaRPr lang="en-US"/>
        </a:p>
      </dgm:t>
    </dgm:pt>
    <dgm:pt modelId="{9FAD1AA7-2862-4D54-B0BB-56D2AF77E5D5}" type="sibTrans" cxnId="{F965B565-D5BC-4499-AA5E-03DF22649B6C}">
      <dgm:prSet/>
      <dgm:spPr/>
      <dgm:t>
        <a:bodyPr/>
        <a:lstStyle/>
        <a:p>
          <a:endParaRPr lang="en-US"/>
        </a:p>
      </dgm:t>
    </dgm:pt>
    <dgm:pt modelId="{CB360E95-A768-4567-825C-FA580985ABB6}">
      <dgm:prSet/>
      <dgm:spPr>
        <a:noFill/>
      </dgm:spPr>
      <dgm:t>
        <a:bodyPr/>
        <a:lstStyle/>
        <a:p>
          <a:r>
            <a:rPr lang="en-US" dirty="0" err="1" smtClean="0">
              <a:solidFill>
                <a:srgbClr val="0070C0"/>
              </a:solidFill>
            </a:rPr>
            <a:t>Yogandra</a:t>
          </a:r>
          <a:r>
            <a:rPr lang="en-US" dirty="0" smtClean="0">
              <a:solidFill>
                <a:srgbClr val="0070C0"/>
              </a:solidFill>
            </a:rPr>
            <a:t> </a:t>
          </a:r>
          <a:r>
            <a:rPr lang="en-US" dirty="0" err="1" smtClean="0">
              <a:solidFill>
                <a:srgbClr val="0070C0"/>
              </a:solidFill>
            </a:rPr>
            <a:t>Malla</a:t>
          </a:r>
          <a:endParaRPr lang="en-US" dirty="0">
            <a:solidFill>
              <a:srgbClr val="0070C0"/>
            </a:solidFill>
          </a:endParaRPr>
        </a:p>
      </dgm:t>
    </dgm:pt>
    <dgm:pt modelId="{33D24864-79C3-4E97-92FB-52AA96E6A207}" type="parTrans" cxnId="{26475DC0-38CD-4C55-A661-D5A9739F7C43}">
      <dgm:prSet/>
      <dgm:spPr>
        <a:noFill/>
      </dgm:spPr>
      <dgm:t>
        <a:bodyPr/>
        <a:lstStyle/>
        <a:p>
          <a:endParaRPr lang="en-US"/>
        </a:p>
      </dgm:t>
    </dgm:pt>
    <dgm:pt modelId="{FA3CE41D-3E0F-41F6-A920-849EDE34B803}" type="sibTrans" cxnId="{26475DC0-38CD-4C55-A661-D5A9739F7C43}">
      <dgm:prSet/>
      <dgm:spPr/>
      <dgm:t>
        <a:bodyPr/>
        <a:lstStyle/>
        <a:p>
          <a:endParaRPr lang="en-US"/>
        </a:p>
      </dgm:t>
    </dgm:pt>
    <dgm:pt modelId="{EF912410-E704-4C21-8D74-FC359469A9CD}">
      <dgm:prSet/>
      <dgm:spPr>
        <a:noFill/>
      </dgm:spPr>
      <dgm:t>
        <a:bodyPr/>
        <a:lstStyle/>
        <a:p>
          <a:r>
            <a:rPr lang="en-US" b="1" dirty="0" err="1" smtClean="0">
              <a:solidFill>
                <a:srgbClr val="0070C0"/>
              </a:solidFill>
            </a:rPr>
            <a:t>Tejnarasingh</a:t>
          </a:r>
          <a:r>
            <a:rPr lang="en-US" b="1" dirty="0" smtClean="0">
              <a:solidFill>
                <a:srgbClr val="0070C0"/>
              </a:solidFill>
            </a:rPr>
            <a:t> </a:t>
          </a:r>
          <a:r>
            <a:rPr lang="en-US" b="1" dirty="0" err="1" smtClean="0">
              <a:solidFill>
                <a:srgbClr val="0070C0"/>
              </a:solidFill>
            </a:rPr>
            <a:t>Malla</a:t>
          </a:r>
          <a:endParaRPr lang="en-US" b="1" dirty="0">
            <a:solidFill>
              <a:srgbClr val="0070C0"/>
            </a:solidFill>
          </a:endParaRPr>
        </a:p>
      </dgm:t>
    </dgm:pt>
    <dgm:pt modelId="{2F94400B-30D9-4460-92B4-45586EA12304}" type="parTrans" cxnId="{5FD0A1D1-AE7F-4C6E-B8A5-89917D1BDA75}">
      <dgm:prSet/>
      <dgm:spPr>
        <a:noFill/>
      </dgm:spPr>
      <dgm:t>
        <a:bodyPr/>
        <a:lstStyle/>
        <a:p>
          <a:endParaRPr lang="en-US"/>
        </a:p>
      </dgm:t>
    </dgm:pt>
    <dgm:pt modelId="{DCACB3BB-AFFA-48CC-B4FE-8CAE50353D4B}" type="sibTrans" cxnId="{5FD0A1D1-AE7F-4C6E-B8A5-89917D1BDA75}">
      <dgm:prSet/>
      <dgm:spPr/>
      <dgm:t>
        <a:bodyPr/>
        <a:lstStyle/>
        <a:p>
          <a:endParaRPr lang="en-US"/>
        </a:p>
      </dgm:t>
    </dgm:pt>
    <dgm:pt modelId="{7FCAE78E-4692-43E0-BDF6-8AD5F9A5143C}">
      <dgm:prSet/>
      <dgm:spPr>
        <a:noFill/>
      </dgm:spPr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Raya </a:t>
          </a:r>
          <a:r>
            <a:rPr lang="en-US" dirty="0" err="1" smtClean="0">
              <a:solidFill>
                <a:srgbClr val="00B050"/>
              </a:solidFill>
            </a:rPr>
            <a:t>Malla</a:t>
          </a:r>
          <a:endParaRPr lang="en-US" dirty="0">
            <a:solidFill>
              <a:srgbClr val="00B050"/>
            </a:solidFill>
          </a:endParaRPr>
        </a:p>
      </dgm:t>
    </dgm:pt>
    <dgm:pt modelId="{8C1DF609-038B-47C0-80D0-5E413AF94C40}" type="parTrans" cxnId="{814D6C92-083B-4D8C-929A-7AE4AF6D63C1}">
      <dgm:prSet/>
      <dgm:spPr>
        <a:noFill/>
      </dgm:spPr>
      <dgm:t>
        <a:bodyPr/>
        <a:lstStyle/>
        <a:p>
          <a:endParaRPr lang="en-US"/>
        </a:p>
      </dgm:t>
    </dgm:pt>
    <dgm:pt modelId="{08E2CD61-176B-4904-9570-6BDB30CCF74A}" type="sibTrans" cxnId="{814D6C92-083B-4D8C-929A-7AE4AF6D63C1}">
      <dgm:prSet/>
      <dgm:spPr/>
      <dgm:t>
        <a:bodyPr/>
        <a:lstStyle/>
        <a:p>
          <a:endParaRPr lang="en-US"/>
        </a:p>
      </dgm:t>
    </dgm:pt>
    <dgm:pt modelId="{1B8FB83B-78F1-43B2-A8E7-49FED6F20227}">
      <dgm:prSet/>
      <dgm:spPr>
        <a:noFill/>
      </dgm:spPr>
      <dgm:t>
        <a:bodyPr/>
        <a:lstStyle/>
        <a:p>
          <a:r>
            <a:rPr lang="en-US" dirty="0" err="1" smtClean="0">
              <a:solidFill>
                <a:srgbClr val="00B050"/>
              </a:solidFill>
            </a:rPr>
            <a:t>Pran</a:t>
          </a:r>
          <a:r>
            <a:rPr lang="en-US" dirty="0" smtClean="0">
              <a:solidFill>
                <a:srgbClr val="00B050"/>
              </a:solidFill>
            </a:rPr>
            <a:t> </a:t>
          </a:r>
          <a:r>
            <a:rPr lang="en-US" dirty="0" err="1" smtClean="0">
              <a:solidFill>
                <a:srgbClr val="00B050"/>
              </a:solidFill>
            </a:rPr>
            <a:t>Malla</a:t>
          </a:r>
          <a:endParaRPr lang="en-US" dirty="0">
            <a:solidFill>
              <a:srgbClr val="00B050"/>
            </a:solidFill>
          </a:endParaRPr>
        </a:p>
      </dgm:t>
    </dgm:pt>
    <dgm:pt modelId="{232AD869-FD1B-42C1-ACC5-31E84FD752A4}" type="parTrans" cxnId="{83B7452F-EF11-4152-A0FC-FC8A4C4EE0F6}">
      <dgm:prSet/>
      <dgm:spPr>
        <a:noFill/>
      </dgm:spPr>
      <dgm:t>
        <a:bodyPr/>
        <a:lstStyle/>
        <a:p>
          <a:endParaRPr lang="en-US"/>
        </a:p>
      </dgm:t>
    </dgm:pt>
    <dgm:pt modelId="{2BACFA55-F260-4688-9FC1-16954D0DD3F4}" type="sibTrans" cxnId="{83B7452F-EF11-4152-A0FC-FC8A4C4EE0F6}">
      <dgm:prSet/>
      <dgm:spPr/>
      <dgm:t>
        <a:bodyPr/>
        <a:lstStyle/>
        <a:p>
          <a:endParaRPr lang="en-US"/>
        </a:p>
      </dgm:t>
    </dgm:pt>
    <dgm:pt modelId="{468598B3-7878-4315-A368-8DC59B0A018D}">
      <dgm:prSet/>
      <dgm:spPr>
        <a:noFill/>
      </dgm:spPr>
      <dgm:t>
        <a:bodyPr/>
        <a:lstStyle/>
        <a:p>
          <a:r>
            <a:rPr lang="en-US" dirty="0" err="1" smtClean="0">
              <a:solidFill>
                <a:srgbClr val="00B050"/>
              </a:solidFill>
            </a:rPr>
            <a:t>Bishwo</a:t>
          </a:r>
          <a:r>
            <a:rPr lang="en-US" dirty="0" smtClean="0">
              <a:solidFill>
                <a:srgbClr val="00B050"/>
              </a:solidFill>
            </a:rPr>
            <a:t> </a:t>
          </a:r>
          <a:r>
            <a:rPr lang="en-US" dirty="0" err="1" smtClean="0">
              <a:solidFill>
                <a:srgbClr val="00B050"/>
              </a:solidFill>
            </a:rPr>
            <a:t>Malla</a:t>
          </a:r>
          <a:endParaRPr lang="en-US" dirty="0">
            <a:solidFill>
              <a:srgbClr val="00B050"/>
            </a:solidFill>
          </a:endParaRPr>
        </a:p>
      </dgm:t>
    </dgm:pt>
    <dgm:pt modelId="{7ED83EAA-B5AF-437E-9DE5-F2F3154C907B}" type="parTrans" cxnId="{AFD78954-C8C2-46AB-B8EE-B21B73B5DC74}">
      <dgm:prSet/>
      <dgm:spPr>
        <a:noFill/>
      </dgm:spPr>
      <dgm:t>
        <a:bodyPr/>
        <a:lstStyle/>
        <a:p>
          <a:endParaRPr lang="en-US"/>
        </a:p>
      </dgm:t>
    </dgm:pt>
    <dgm:pt modelId="{3169023F-2710-4A4A-B4E2-18CAFEB9CD60}" type="sibTrans" cxnId="{AFD78954-C8C2-46AB-B8EE-B21B73B5DC74}">
      <dgm:prSet/>
      <dgm:spPr/>
      <dgm:t>
        <a:bodyPr/>
        <a:lstStyle/>
        <a:p>
          <a:endParaRPr lang="en-US"/>
        </a:p>
      </dgm:t>
    </dgm:pt>
    <dgm:pt modelId="{97C93CAE-EE1E-4626-A7FB-9AAFD2405320}">
      <dgm:prSet/>
      <dgm:spPr>
        <a:noFill/>
      </dgm:spPr>
      <dgm:t>
        <a:bodyPr/>
        <a:lstStyle/>
        <a:p>
          <a:r>
            <a:rPr lang="en-US" dirty="0" smtClean="0">
              <a:solidFill>
                <a:srgbClr val="00B050"/>
              </a:solidFill>
            </a:rPr>
            <a:t>Jag </a:t>
          </a:r>
          <a:r>
            <a:rPr lang="en-US" dirty="0" err="1" smtClean="0">
              <a:solidFill>
                <a:srgbClr val="00B050"/>
              </a:solidFill>
            </a:rPr>
            <a:t>Jyoti</a:t>
          </a:r>
          <a:r>
            <a:rPr lang="en-US" dirty="0" smtClean="0">
              <a:solidFill>
                <a:srgbClr val="00B050"/>
              </a:solidFill>
            </a:rPr>
            <a:t> </a:t>
          </a:r>
          <a:r>
            <a:rPr lang="en-US" dirty="0" err="1" smtClean="0">
              <a:solidFill>
                <a:srgbClr val="00B050"/>
              </a:solidFill>
            </a:rPr>
            <a:t>Malla</a:t>
          </a:r>
          <a:endParaRPr lang="en-US" dirty="0">
            <a:solidFill>
              <a:srgbClr val="00B050"/>
            </a:solidFill>
          </a:endParaRPr>
        </a:p>
      </dgm:t>
    </dgm:pt>
    <dgm:pt modelId="{DF7FC4B9-BED9-44FB-8900-A1C9FEEB5ADF}" type="parTrans" cxnId="{560B7EE0-DED6-4288-8A9F-826A6C393DB9}">
      <dgm:prSet/>
      <dgm:spPr>
        <a:noFill/>
      </dgm:spPr>
      <dgm:t>
        <a:bodyPr/>
        <a:lstStyle/>
        <a:p>
          <a:endParaRPr lang="en-US"/>
        </a:p>
      </dgm:t>
    </dgm:pt>
    <dgm:pt modelId="{4168B7E9-0347-4695-8E4D-3D6160E41591}" type="sibTrans" cxnId="{560B7EE0-DED6-4288-8A9F-826A6C393DB9}">
      <dgm:prSet/>
      <dgm:spPr/>
      <dgm:t>
        <a:bodyPr/>
        <a:lstStyle/>
        <a:p>
          <a:endParaRPr lang="en-US"/>
        </a:p>
      </dgm:t>
    </dgm:pt>
    <dgm:pt modelId="{77B83BDB-A170-43CB-982D-1D061E8A036A}">
      <dgm:prSet/>
      <dgm:spPr>
        <a:noFill/>
      </dgm:spPr>
      <dgm:t>
        <a:bodyPr/>
        <a:lstStyle/>
        <a:p>
          <a:r>
            <a:rPr lang="en-US" dirty="0" err="1" smtClean="0">
              <a:solidFill>
                <a:srgbClr val="00B050"/>
              </a:solidFill>
            </a:rPr>
            <a:t>Jitamitra</a:t>
          </a:r>
          <a:r>
            <a:rPr lang="en-US" dirty="0" smtClean="0">
              <a:solidFill>
                <a:srgbClr val="00B050"/>
              </a:solidFill>
            </a:rPr>
            <a:t> </a:t>
          </a:r>
          <a:r>
            <a:rPr lang="en-US" dirty="0" err="1" smtClean="0">
              <a:solidFill>
                <a:srgbClr val="00B050"/>
              </a:solidFill>
            </a:rPr>
            <a:t>Malla</a:t>
          </a:r>
          <a:endParaRPr lang="en-US" dirty="0">
            <a:solidFill>
              <a:srgbClr val="00B050"/>
            </a:solidFill>
          </a:endParaRPr>
        </a:p>
      </dgm:t>
    </dgm:pt>
    <dgm:pt modelId="{C7530D86-F0FC-4294-9FF0-791E756405C6}" type="parTrans" cxnId="{F29547FA-B1E6-4167-A454-2A69D42F4F71}">
      <dgm:prSet/>
      <dgm:spPr>
        <a:noFill/>
      </dgm:spPr>
      <dgm:t>
        <a:bodyPr/>
        <a:lstStyle/>
        <a:p>
          <a:endParaRPr lang="en-US"/>
        </a:p>
      </dgm:t>
    </dgm:pt>
    <dgm:pt modelId="{AF3B8A1D-555E-4CB1-B2E4-4C8A8772DFB6}" type="sibTrans" cxnId="{F29547FA-B1E6-4167-A454-2A69D42F4F71}">
      <dgm:prSet/>
      <dgm:spPr/>
      <dgm:t>
        <a:bodyPr/>
        <a:lstStyle/>
        <a:p>
          <a:endParaRPr lang="en-US"/>
        </a:p>
      </dgm:t>
    </dgm:pt>
    <dgm:pt modelId="{16F87947-6355-42C5-AD5C-86BFE8E5DD00}">
      <dgm:prSet/>
      <dgm:spPr>
        <a:noFill/>
      </dgm:spPr>
      <dgm:t>
        <a:bodyPr/>
        <a:lstStyle/>
        <a:p>
          <a:r>
            <a:rPr lang="en-US" dirty="0" err="1" smtClean="0">
              <a:solidFill>
                <a:srgbClr val="00B050"/>
              </a:solidFill>
            </a:rPr>
            <a:t>Bhupatindra</a:t>
          </a:r>
          <a:r>
            <a:rPr lang="en-US" dirty="0" smtClean="0">
              <a:solidFill>
                <a:srgbClr val="00B050"/>
              </a:solidFill>
            </a:rPr>
            <a:t> </a:t>
          </a:r>
          <a:r>
            <a:rPr lang="en-US" dirty="0" err="1" smtClean="0">
              <a:solidFill>
                <a:srgbClr val="00B050"/>
              </a:solidFill>
            </a:rPr>
            <a:t>Malla</a:t>
          </a:r>
          <a:endParaRPr lang="en-US" dirty="0">
            <a:solidFill>
              <a:srgbClr val="00B050"/>
            </a:solidFill>
          </a:endParaRPr>
        </a:p>
      </dgm:t>
    </dgm:pt>
    <dgm:pt modelId="{D11B1D8A-A866-4D21-9856-E10FAB14ED42}" type="parTrans" cxnId="{D1971D4A-D131-427B-BB24-C8DADC3A041C}">
      <dgm:prSet/>
      <dgm:spPr>
        <a:noFill/>
      </dgm:spPr>
      <dgm:t>
        <a:bodyPr/>
        <a:lstStyle/>
        <a:p>
          <a:endParaRPr lang="en-US"/>
        </a:p>
      </dgm:t>
    </dgm:pt>
    <dgm:pt modelId="{21CD3499-C11D-4C66-B93B-ED16DF56ECB1}" type="sibTrans" cxnId="{D1971D4A-D131-427B-BB24-C8DADC3A041C}">
      <dgm:prSet/>
      <dgm:spPr/>
      <dgm:t>
        <a:bodyPr/>
        <a:lstStyle/>
        <a:p>
          <a:endParaRPr lang="en-US"/>
        </a:p>
      </dgm:t>
    </dgm:pt>
    <dgm:pt modelId="{ACD97A8E-84A2-404E-BFD3-7DC0CBA3CEFA}">
      <dgm:prSet/>
      <dgm:spPr>
        <a:noFill/>
      </dgm:spPr>
      <dgm:t>
        <a:bodyPr/>
        <a:lstStyle/>
        <a:p>
          <a:r>
            <a:rPr lang="en-US" b="1" dirty="0" err="1" smtClean="0">
              <a:solidFill>
                <a:srgbClr val="00B050"/>
              </a:solidFill>
            </a:rPr>
            <a:t>Ranajit</a:t>
          </a:r>
          <a:r>
            <a:rPr lang="en-US" b="1" dirty="0" smtClean="0">
              <a:solidFill>
                <a:srgbClr val="00B050"/>
              </a:solidFill>
            </a:rPr>
            <a:t> </a:t>
          </a:r>
          <a:r>
            <a:rPr lang="en-US" b="1" dirty="0" err="1" smtClean="0">
              <a:solidFill>
                <a:srgbClr val="00B050"/>
              </a:solidFill>
            </a:rPr>
            <a:t>Malla</a:t>
          </a:r>
          <a:endParaRPr lang="en-US" b="1" dirty="0">
            <a:solidFill>
              <a:srgbClr val="00B050"/>
            </a:solidFill>
          </a:endParaRPr>
        </a:p>
      </dgm:t>
    </dgm:pt>
    <dgm:pt modelId="{79C79675-CEEE-470C-9714-C5AF8C3FC05B}" type="parTrans" cxnId="{7C084E37-4443-4473-962C-5E71A3D8CB6A}">
      <dgm:prSet/>
      <dgm:spPr>
        <a:noFill/>
      </dgm:spPr>
      <dgm:t>
        <a:bodyPr/>
        <a:lstStyle/>
        <a:p>
          <a:endParaRPr lang="en-US"/>
        </a:p>
      </dgm:t>
    </dgm:pt>
    <dgm:pt modelId="{BE779F2F-9E45-4EF2-856E-75AC0F54FEAE}" type="sibTrans" cxnId="{7C084E37-4443-4473-962C-5E71A3D8CB6A}">
      <dgm:prSet/>
      <dgm:spPr/>
      <dgm:t>
        <a:bodyPr/>
        <a:lstStyle/>
        <a:p>
          <a:endParaRPr lang="en-US"/>
        </a:p>
      </dgm:t>
    </dgm:pt>
    <dgm:pt modelId="{4AD26967-1B33-453C-832A-84D95088E388}" type="pres">
      <dgm:prSet presAssocID="{8C9E5ECC-8005-4541-8B65-E35845BD270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2DD9991-20B7-414B-8E2D-DFE0C680AE6F}" type="pres">
      <dgm:prSet presAssocID="{3646667B-5BFF-4B4E-9B17-B0CE0AAA223F}" presName="hierRoot1" presStyleCnt="0">
        <dgm:presLayoutVars>
          <dgm:hierBranch val="init"/>
        </dgm:presLayoutVars>
      </dgm:prSet>
      <dgm:spPr/>
    </dgm:pt>
    <dgm:pt modelId="{28FB2853-5EA0-48C7-8CCF-2E96885C2E06}" type="pres">
      <dgm:prSet presAssocID="{3646667B-5BFF-4B4E-9B17-B0CE0AAA223F}" presName="rootComposite1" presStyleCnt="0"/>
      <dgm:spPr/>
    </dgm:pt>
    <dgm:pt modelId="{BF37246D-4502-4C20-85BA-95044D8B783A}" type="pres">
      <dgm:prSet presAssocID="{3646667B-5BFF-4B4E-9B17-B0CE0AAA223F}" presName="rootText1" presStyleLbl="node0" presStyleIdx="0" presStyleCnt="1" custScaleX="271104" custLinFactNeighborX="556" custLinFactNeighborY="-2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39E7A0-5FAB-43BD-A66E-2F4069F1CAFC}" type="pres">
      <dgm:prSet presAssocID="{3646667B-5BFF-4B4E-9B17-B0CE0AAA223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A91E9F7-9CDE-4C41-8D01-DC5DEDB55A68}" type="pres">
      <dgm:prSet presAssocID="{3646667B-5BFF-4B4E-9B17-B0CE0AAA223F}" presName="hierChild2" presStyleCnt="0"/>
      <dgm:spPr/>
    </dgm:pt>
    <dgm:pt modelId="{A95DFDD2-0E07-4CBD-BF7A-BDBD3CEC1F35}" type="pres">
      <dgm:prSet presAssocID="{226633E3-6FC5-403A-B5C7-20C4A4B92603}" presName="Name37" presStyleLbl="parChTrans1D2" presStyleIdx="0" presStyleCnt="3"/>
      <dgm:spPr/>
      <dgm:t>
        <a:bodyPr/>
        <a:lstStyle/>
        <a:p>
          <a:endParaRPr lang="en-US"/>
        </a:p>
      </dgm:t>
    </dgm:pt>
    <dgm:pt modelId="{BB83697B-77F8-458B-88E1-A359EF58B0C4}" type="pres">
      <dgm:prSet presAssocID="{24E0BA43-1194-43B2-A727-8A4A3508983A}" presName="hierRoot2" presStyleCnt="0">
        <dgm:presLayoutVars>
          <dgm:hierBranch val="init"/>
        </dgm:presLayoutVars>
      </dgm:prSet>
      <dgm:spPr/>
    </dgm:pt>
    <dgm:pt modelId="{884A20E1-C87A-43C2-8190-2C496E159970}" type="pres">
      <dgm:prSet presAssocID="{24E0BA43-1194-43B2-A727-8A4A3508983A}" presName="rootComposite" presStyleCnt="0"/>
      <dgm:spPr/>
    </dgm:pt>
    <dgm:pt modelId="{90144E60-62E7-4E1F-A940-5FC60D8C014B}" type="pres">
      <dgm:prSet presAssocID="{24E0BA43-1194-43B2-A727-8A4A3508983A}" presName="rootText" presStyleLbl="node2" presStyleIdx="0" presStyleCnt="3" custScaleX="193472" custLinFactX="-66918" custLinFactNeighborX="-100000" custLinFactNeighborY="5272">
        <dgm:presLayoutVars>
          <dgm:chPref val="3"/>
        </dgm:presLayoutVars>
      </dgm:prSet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35433462-684F-4D6F-BFA7-3929BDEC302E}" type="pres">
      <dgm:prSet presAssocID="{24E0BA43-1194-43B2-A727-8A4A3508983A}" presName="rootConnector" presStyleLbl="node2" presStyleIdx="0" presStyleCnt="3"/>
      <dgm:spPr/>
      <dgm:t>
        <a:bodyPr/>
        <a:lstStyle/>
        <a:p>
          <a:endParaRPr lang="en-US"/>
        </a:p>
      </dgm:t>
    </dgm:pt>
    <dgm:pt modelId="{26969B4E-7329-4AA6-A8DB-2C09DB4E2E1D}" type="pres">
      <dgm:prSet presAssocID="{24E0BA43-1194-43B2-A727-8A4A3508983A}" presName="hierChild4" presStyleCnt="0"/>
      <dgm:spPr/>
    </dgm:pt>
    <dgm:pt modelId="{9E750BA1-D985-4C22-8F01-B3D05649892D}" type="pres">
      <dgm:prSet presAssocID="{30D9F1A3-020E-40D8-94B0-109307499756}" presName="Name37" presStyleLbl="parChTrans1D3" presStyleIdx="0" presStyleCnt="20"/>
      <dgm:spPr/>
      <dgm:t>
        <a:bodyPr/>
        <a:lstStyle/>
        <a:p>
          <a:endParaRPr lang="en-US"/>
        </a:p>
      </dgm:t>
    </dgm:pt>
    <dgm:pt modelId="{685E9ED5-E45D-487E-BCF9-E8B4A5CB3911}" type="pres">
      <dgm:prSet presAssocID="{283AA1ED-3B64-42D6-9EBF-FFF2D240E0CC}" presName="hierRoot2" presStyleCnt="0">
        <dgm:presLayoutVars>
          <dgm:hierBranch val="init"/>
        </dgm:presLayoutVars>
      </dgm:prSet>
      <dgm:spPr/>
    </dgm:pt>
    <dgm:pt modelId="{0A31B9ED-CD69-41E1-8D72-29C0A7B6D296}" type="pres">
      <dgm:prSet presAssocID="{283AA1ED-3B64-42D6-9EBF-FFF2D240E0CC}" presName="rootComposite" presStyleCnt="0"/>
      <dgm:spPr/>
    </dgm:pt>
    <dgm:pt modelId="{01DF5FF7-41B1-4CE5-B915-0B5E0B96B653}" type="pres">
      <dgm:prSet presAssocID="{283AA1ED-3B64-42D6-9EBF-FFF2D240E0CC}" presName="rootText" presStyleLbl="node3" presStyleIdx="0" presStyleCnt="20" custScaleX="194619" custLinFactX="-62647" custLinFactNeighborX="-100000" custLinFactNeighborY="113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C5C105-8885-4E15-9DCE-66C75B2097DE}" type="pres">
      <dgm:prSet presAssocID="{283AA1ED-3B64-42D6-9EBF-FFF2D240E0CC}" presName="rootConnector" presStyleLbl="node3" presStyleIdx="0" presStyleCnt="20"/>
      <dgm:spPr/>
      <dgm:t>
        <a:bodyPr/>
        <a:lstStyle/>
        <a:p>
          <a:endParaRPr lang="en-US"/>
        </a:p>
      </dgm:t>
    </dgm:pt>
    <dgm:pt modelId="{769EC3FF-BD44-4B62-8B78-9CE4ACC10E17}" type="pres">
      <dgm:prSet presAssocID="{283AA1ED-3B64-42D6-9EBF-FFF2D240E0CC}" presName="hierChild4" presStyleCnt="0"/>
      <dgm:spPr/>
    </dgm:pt>
    <dgm:pt modelId="{2756E519-3ABB-4D5C-B99D-1556680FCB18}" type="pres">
      <dgm:prSet presAssocID="{283AA1ED-3B64-42D6-9EBF-FFF2D240E0CC}" presName="hierChild5" presStyleCnt="0"/>
      <dgm:spPr/>
    </dgm:pt>
    <dgm:pt modelId="{6D40714E-7C19-46F5-8882-B95E494FCE09}" type="pres">
      <dgm:prSet presAssocID="{E6C457D2-3659-4287-8134-8C5981260CA9}" presName="Name37" presStyleLbl="parChTrans1D3" presStyleIdx="1" presStyleCnt="20"/>
      <dgm:spPr/>
      <dgm:t>
        <a:bodyPr/>
        <a:lstStyle/>
        <a:p>
          <a:endParaRPr lang="en-US"/>
        </a:p>
      </dgm:t>
    </dgm:pt>
    <dgm:pt modelId="{9802D840-F14C-475C-8135-692800567B1C}" type="pres">
      <dgm:prSet presAssocID="{44E904A7-E7E4-4CB9-ABF9-9161C5FB8072}" presName="hierRoot2" presStyleCnt="0">
        <dgm:presLayoutVars>
          <dgm:hierBranch val="init"/>
        </dgm:presLayoutVars>
      </dgm:prSet>
      <dgm:spPr/>
    </dgm:pt>
    <dgm:pt modelId="{C480F211-F1BF-42B3-9460-7B3F43C0F0CD}" type="pres">
      <dgm:prSet presAssocID="{44E904A7-E7E4-4CB9-ABF9-9161C5FB8072}" presName="rootComposite" presStyleCnt="0"/>
      <dgm:spPr/>
    </dgm:pt>
    <dgm:pt modelId="{CEE969A6-0511-40B5-8A51-D3411D321FFA}" type="pres">
      <dgm:prSet presAssocID="{44E904A7-E7E4-4CB9-ABF9-9161C5FB8072}" presName="rootText" presStyleLbl="node3" presStyleIdx="1" presStyleCnt="20" custScaleX="136622" custLinFactX="-62268" custLinFactNeighborX="-100000" custLinFactNeighborY="-2005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80CF55-B871-4837-8059-698C43C9D904}" type="pres">
      <dgm:prSet presAssocID="{44E904A7-E7E4-4CB9-ABF9-9161C5FB8072}" presName="rootConnector" presStyleLbl="node3" presStyleIdx="1" presStyleCnt="20"/>
      <dgm:spPr/>
      <dgm:t>
        <a:bodyPr/>
        <a:lstStyle/>
        <a:p>
          <a:endParaRPr lang="en-US"/>
        </a:p>
      </dgm:t>
    </dgm:pt>
    <dgm:pt modelId="{33E72A38-C350-44E5-911B-DC87B268B98E}" type="pres">
      <dgm:prSet presAssocID="{44E904A7-E7E4-4CB9-ABF9-9161C5FB8072}" presName="hierChild4" presStyleCnt="0"/>
      <dgm:spPr/>
    </dgm:pt>
    <dgm:pt modelId="{5BECCE42-5202-4BC0-B999-F1E69775B686}" type="pres">
      <dgm:prSet presAssocID="{44E904A7-E7E4-4CB9-ABF9-9161C5FB8072}" presName="hierChild5" presStyleCnt="0"/>
      <dgm:spPr/>
    </dgm:pt>
    <dgm:pt modelId="{BB857A39-F260-4453-A975-52AED7D93267}" type="pres">
      <dgm:prSet presAssocID="{39DE6489-05B1-4590-995E-2E6EA8C9120D}" presName="Name37" presStyleLbl="parChTrans1D3" presStyleIdx="2" presStyleCnt="20"/>
      <dgm:spPr/>
      <dgm:t>
        <a:bodyPr/>
        <a:lstStyle/>
        <a:p>
          <a:endParaRPr lang="en-US"/>
        </a:p>
      </dgm:t>
    </dgm:pt>
    <dgm:pt modelId="{5DD33ED3-FCE5-4E73-AEEF-119012493F56}" type="pres">
      <dgm:prSet presAssocID="{448CAC10-13D0-415C-B435-F08B96EB47DC}" presName="hierRoot2" presStyleCnt="0">
        <dgm:presLayoutVars>
          <dgm:hierBranch val="init"/>
        </dgm:presLayoutVars>
      </dgm:prSet>
      <dgm:spPr/>
    </dgm:pt>
    <dgm:pt modelId="{C0F1A108-7AF5-4013-8DB6-F763C45937F5}" type="pres">
      <dgm:prSet presAssocID="{448CAC10-13D0-415C-B435-F08B96EB47DC}" presName="rootComposite" presStyleCnt="0"/>
      <dgm:spPr/>
    </dgm:pt>
    <dgm:pt modelId="{0F1708E7-88F2-48F7-BFA9-BD5FF1DECE32}" type="pres">
      <dgm:prSet presAssocID="{448CAC10-13D0-415C-B435-F08B96EB47DC}" presName="rootText" presStyleLbl="node3" presStyleIdx="2" presStyleCnt="20" custScaleX="161687" custLinFactX="-42637" custLinFactNeighborX="-100000" custLinFactNeighborY="-2772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2E4D73-39CF-438D-BBD0-F2C070093CE1}" type="pres">
      <dgm:prSet presAssocID="{448CAC10-13D0-415C-B435-F08B96EB47DC}" presName="rootConnector" presStyleLbl="node3" presStyleIdx="2" presStyleCnt="20"/>
      <dgm:spPr/>
      <dgm:t>
        <a:bodyPr/>
        <a:lstStyle/>
        <a:p>
          <a:endParaRPr lang="en-US"/>
        </a:p>
      </dgm:t>
    </dgm:pt>
    <dgm:pt modelId="{E02595E2-BA66-4060-9935-E3A29CD8246A}" type="pres">
      <dgm:prSet presAssocID="{448CAC10-13D0-415C-B435-F08B96EB47DC}" presName="hierChild4" presStyleCnt="0"/>
      <dgm:spPr/>
    </dgm:pt>
    <dgm:pt modelId="{A2EE4814-E9C8-4067-A345-55FB71657B43}" type="pres">
      <dgm:prSet presAssocID="{448CAC10-13D0-415C-B435-F08B96EB47DC}" presName="hierChild5" presStyleCnt="0"/>
      <dgm:spPr/>
    </dgm:pt>
    <dgm:pt modelId="{130711BD-A4EA-41A1-869A-29ACFE89B390}" type="pres">
      <dgm:prSet presAssocID="{8DD19333-DCA1-4965-A188-48D69191FA7A}" presName="Name37" presStyleLbl="parChTrans1D3" presStyleIdx="3" presStyleCnt="20"/>
      <dgm:spPr/>
      <dgm:t>
        <a:bodyPr/>
        <a:lstStyle/>
        <a:p>
          <a:endParaRPr lang="en-US"/>
        </a:p>
      </dgm:t>
    </dgm:pt>
    <dgm:pt modelId="{8545CF91-C3C0-4867-959A-DE9D10D324F3}" type="pres">
      <dgm:prSet presAssocID="{70FE121E-25AA-4767-BB14-A51261A89ACC}" presName="hierRoot2" presStyleCnt="0">
        <dgm:presLayoutVars>
          <dgm:hierBranch val="init"/>
        </dgm:presLayoutVars>
      </dgm:prSet>
      <dgm:spPr/>
    </dgm:pt>
    <dgm:pt modelId="{63DCE35E-235C-453A-ADD0-77B81F8CBE4A}" type="pres">
      <dgm:prSet presAssocID="{70FE121E-25AA-4767-BB14-A51261A89ACC}" presName="rootComposite" presStyleCnt="0"/>
      <dgm:spPr/>
    </dgm:pt>
    <dgm:pt modelId="{1CC76DCC-EF7B-428C-81EC-23CDC2E8B89E}" type="pres">
      <dgm:prSet presAssocID="{70FE121E-25AA-4767-BB14-A51261A89ACC}" presName="rootText" presStyleLbl="node3" presStyleIdx="3" presStyleCnt="20" custLinFactX="-42637" custLinFactNeighborX="-100000" custLinFactNeighborY="-345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6F2C426-9BA5-4337-BD71-8D9C67328FBB}" type="pres">
      <dgm:prSet presAssocID="{70FE121E-25AA-4767-BB14-A51261A89ACC}" presName="rootConnector" presStyleLbl="node3" presStyleIdx="3" presStyleCnt="20"/>
      <dgm:spPr/>
      <dgm:t>
        <a:bodyPr/>
        <a:lstStyle/>
        <a:p>
          <a:endParaRPr lang="en-US"/>
        </a:p>
      </dgm:t>
    </dgm:pt>
    <dgm:pt modelId="{BBE02DC6-D320-494B-A1B8-E5A03FBFB4BE}" type="pres">
      <dgm:prSet presAssocID="{70FE121E-25AA-4767-BB14-A51261A89ACC}" presName="hierChild4" presStyleCnt="0"/>
      <dgm:spPr/>
    </dgm:pt>
    <dgm:pt modelId="{3B68AF06-D708-469B-9B2B-1F520D5FBE39}" type="pres">
      <dgm:prSet presAssocID="{70FE121E-25AA-4767-BB14-A51261A89ACC}" presName="hierChild5" presStyleCnt="0"/>
      <dgm:spPr/>
    </dgm:pt>
    <dgm:pt modelId="{6E7C6D30-9D31-4F96-8617-11C5FF199D94}" type="pres">
      <dgm:prSet presAssocID="{7F54DBC5-1BD6-47C3-AEDC-35686DA642C7}" presName="Name37" presStyleLbl="parChTrans1D3" presStyleIdx="4" presStyleCnt="20"/>
      <dgm:spPr/>
      <dgm:t>
        <a:bodyPr/>
        <a:lstStyle/>
        <a:p>
          <a:endParaRPr lang="en-US"/>
        </a:p>
      </dgm:t>
    </dgm:pt>
    <dgm:pt modelId="{9AED3938-3A3E-4C2A-962B-85F1ABE20083}" type="pres">
      <dgm:prSet presAssocID="{67971BA4-D58E-44D3-9A01-8926B7F9DEED}" presName="hierRoot2" presStyleCnt="0">
        <dgm:presLayoutVars>
          <dgm:hierBranch val="init"/>
        </dgm:presLayoutVars>
      </dgm:prSet>
      <dgm:spPr/>
    </dgm:pt>
    <dgm:pt modelId="{85D730C7-AB55-4A0B-94C5-5AE2F26B20A7}" type="pres">
      <dgm:prSet presAssocID="{67971BA4-D58E-44D3-9A01-8926B7F9DEED}" presName="rootComposite" presStyleCnt="0"/>
      <dgm:spPr/>
    </dgm:pt>
    <dgm:pt modelId="{72597AFA-AF01-4891-AC5F-5A54D3BDF836}" type="pres">
      <dgm:prSet presAssocID="{67971BA4-D58E-44D3-9A01-8926B7F9DEED}" presName="rootText" presStyleLbl="node3" presStyleIdx="4" presStyleCnt="20" custLinFactX="-42637" custLinFactNeighborX="-100000" custLinFactNeighborY="-581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0828FF-7456-440A-8791-4CA4702B0D43}" type="pres">
      <dgm:prSet presAssocID="{67971BA4-D58E-44D3-9A01-8926B7F9DEED}" presName="rootConnector" presStyleLbl="node3" presStyleIdx="4" presStyleCnt="20"/>
      <dgm:spPr/>
      <dgm:t>
        <a:bodyPr/>
        <a:lstStyle/>
        <a:p>
          <a:endParaRPr lang="en-US"/>
        </a:p>
      </dgm:t>
    </dgm:pt>
    <dgm:pt modelId="{D1810B17-02C7-47C5-AE17-97EE2FE2E4E4}" type="pres">
      <dgm:prSet presAssocID="{67971BA4-D58E-44D3-9A01-8926B7F9DEED}" presName="hierChild4" presStyleCnt="0"/>
      <dgm:spPr/>
    </dgm:pt>
    <dgm:pt modelId="{9DD5A8E8-4436-4507-99E4-C90DEBA3A7C7}" type="pres">
      <dgm:prSet presAssocID="{67971BA4-D58E-44D3-9A01-8926B7F9DEED}" presName="hierChild5" presStyleCnt="0"/>
      <dgm:spPr/>
    </dgm:pt>
    <dgm:pt modelId="{64A7FE43-3CD6-4E4C-8ED3-60154B8FF780}" type="pres">
      <dgm:prSet presAssocID="{1BC0E0BE-F500-4D1B-966A-5EAA8AE2E1CA}" presName="Name37" presStyleLbl="parChTrans1D3" presStyleIdx="5" presStyleCnt="20"/>
      <dgm:spPr/>
      <dgm:t>
        <a:bodyPr/>
        <a:lstStyle/>
        <a:p>
          <a:endParaRPr lang="en-US"/>
        </a:p>
      </dgm:t>
    </dgm:pt>
    <dgm:pt modelId="{9C13AA91-D18E-4F58-961C-8BAEAA7F927D}" type="pres">
      <dgm:prSet presAssocID="{256193D2-04FE-4FDF-B1F5-DF18F419476A}" presName="hierRoot2" presStyleCnt="0">
        <dgm:presLayoutVars>
          <dgm:hierBranch val="init"/>
        </dgm:presLayoutVars>
      </dgm:prSet>
      <dgm:spPr/>
    </dgm:pt>
    <dgm:pt modelId="{DC892625-E505-4C05-8155-1131C9719542}" type="pres">
      <dgm:prSet presAssocID="{256193D2-04FE-4FDF-B1F5-DF18F419476A}" presName="rootComposite" presStyleCnt="0"/>
      <dgm:spPr/>
    </dgm:pt>
    <dgm:pt modelId="{36252BA4-0221-4983-8938-362A7BCD2024}" type="pres">
      <dgm:prSet presAssocID="{256193D2-04FE-4FDF-B1F5-DF18F419476A}" presName="rootText" presStyleLbl="node3" presStyleIdx="5" presStyleCnt="20" custLinFactX="-42637" custLinFactNeighborX="-100000" custLinFactNeighborY="-8188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5F4C469-51DF-453A-A07F-283E90F564F7}" type="pres">
      <dgm:prSet presAssocID="{256193D2-04FE-4FDF-B1F5-DF18F419476A}" presName="rootConnector" presStyleLbl="node3" presStyleIdx="5" presStyleCnt="20"/>
      <dgm:spPr/>
      <dgm:t>
        <a:bodyPr/>
        <a:lstStyle/>
        <a:p>
          <a:endParaRPr lang="en-US"/>
        </a:p>
      </dgm:t>
    </dgm:pt>
    <dgm:pt modelId="{CCBA1A7F-54E5-4EF1-BBE5-A1AE48DD163B}" type="pres">
      <dgm:prSet presAssocID="{256193D2-04FE-4FDF-B1F5-DF18F419476A}" presName="hierChild4" presStyleCnt="0"/>
      <dgm:spPr/>
    </dgm:pt>
    <dgm:pt modelId="{BEFB7DBC-AFEE-495C-BA9A-7140A6864DA6}" type="pres">
      <dgm:prSet presAssocID="{256193D2-04FE-4FDF-B1F5-DF18F419476A}" presName="hierChild5" presStyleCnt="0"/>
      <dgm:spPr/>
    </dgm:pt>
    <dgm:pt modelId="{0FE72748-B15F-4816-9CA1-7DABB57546AB}" type="pres">
      <dgm:prSet presAssocID="{2C307F51-959E-4D6F-A028-C1A9A9CD6159}" presName="Name37" presStyleLbl="parChTrans1D3" presStyleIdx="6" presStyleCnt="20"/>
      <dgm:spPr/>
      <dgm:t>
        <a:bodyPr/>
        <a:lstStyle/>
        <a:p>
          <a:endParaRPr lang="en-US"/>
        </a:p>
      </dgm:t>
    </dgm:pt>
    <dgm:pt modelId="{1A9932E8-7B63-46AA-BDD8-A39E6D14906D}" type="pres">
      <dgm:prSet presAssocID="{9177CE14-15AF-4295-812E-222CBB906726}" presName="hierRoot2" presStyleCnt="0">
        <dgm:presLayoutVars>
          <dgm:hierBranch val="init"/>
        </dgm:presLayoutVars>
      </dgm:prSet>
      <dgm:spPr/>
    </dgm:pt>
    <dgm:pt modelId="{6AAF3363-E4C7-4053-B2CE-75ACE1C5E2FB}" type="pres">
      <dgm:prSet presAssocID="{9177CE14-15AF-4295-812E-222CBB906726}" presName="rootComposite" presStyleCnt="0"/>
      <dgm:spPr/>
    </dgm:pt>
    <dgm:pt modelId="{79A77C28-0AA9-4484-BD27-D8C75DE53718}" type="pres">
      <dgm:prSet presAssocID="{9177CE14-15AF-4295-812E-222CBB906726}" presName="rootText" presStyleLbl="node3" presStyleIdx="6" presStyleCnt="20" custLinFactX="-34187" custLinFactY="-22476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98751D-7537-4410-B93E-08E987517060}" type="pres">
      <dgm:prSet presAssocID="{9177CE14-15AF-4295-812E-222CBB906726}" presName="rootConnector" presStyleLbl="node3" presStyleIdx="6" presStyleCnt="20"/>
      <dgm:spPr/>
      <dgm:t>
        <a:bodyPr/>
        <a:lstStyle/>
        <a:p>
          <a:endParaRPr lang="en-US"/>
        </a:p>
      </dgm:t>
    </dgm:pt>
    <dgm:pt modelId="{ECA55F9A-441F-4075-9509-B3962727BCAB}" type="pres">
      <dgm:prSet presAssocID="{9177CE14-15AF-4295-812E-222CBB906726}" presName="hierChild4" presStyleCnt="0"/>
      <dgm:spPr/>
    </dgm:pt>
    <dgm:pt modelId="{8C335A46-87A6-43A3-ACA5-E3B6FA00ECD9}" type="pres">
      <dgm:prSet presAssocID="{9177CE14-15AF-4295-812E-222CBB906726}" presName="hierChild5" presStyleCnt="0"/>
      <dgm:spPr/>
    </dgm:pt>
    <dgm:pt modelId="{8618E42D-291D-45DF-95F1-FAB5F8CE923B}" type="pres">
      <dgm:prSet presAssocID="{388825C5-DB8B-4357-BCA7-7C4B0A9564D8}" presName="Name37" presStyleLbl="parChTrans1D3" presStyleIdx="7" presStyleCnt="20"/>
      <dgm:spPr/>
      <dgm:t>
        <a:bodyPr/>
        <a:lstStyle/>
        <a:p>
          <a:endParaRPr lang="en-US"/>
        </a:p>
      </dgm:t>
    </dgm:pt>
    <dgm:pt modelId="{BCD6B364-8225-4311-9F15-19292F7EB53F}" type="pres">
      <dgm:prSet presAssocID="{6DF84869-C9C6-4D3F-8643-AD765DB3BECB}" presName="hierRoot2" presStyleCnt="0">
        <dgm:presLayoutVars>
          <dgm:hierBranch val="init"/>
        </dgm:presLayoutVars>
      </dgm:prSet>
      <dgm:spPr/>
    </dgm:pt>
    <dgm:pt modelId="{018673C9-EC8E-4C3D-A94B-7A7F5A88D040}" type="pres">
      <dgm:prSet presAssocID="{6DF84869-C9C6-4D3F-8643-AD765DB3BECB}" presName="rootComposite" presStyleCnt="0"/>
      <dgm:spPr/>
    </dgm:pt>
    <dgm:pt modelId="{6B967DD6-AFCC-4A58-AC69-5E3837CCF0B9}" type="pres">
      <dgm:prSet presAssocID="{6DF84869-C9C6-4D3F-8643-AD765DB3BECB}" presName="rootText" presStyleLbl="node3" presStyleIdx="7" presStyleCnt="20" custLinFactX="-34187" custLinFactY="-63066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0DF140-42BD-4C16-A815-0D65C99DF110}" type="pres">
      <dgm:prSet presAssocID="{6DF84869-C9C6-4D3F-8643-AD765DB3BECB}" presName="rootConnector" presStyleLbl="node3" presStyleIdx="7" presStyleCnt="20"/>
      <dgm:spPr/>
      <dgm:t>
        <a:bodyPr/>
        <a:lstStyle/>
        <a:p>
          <a:endParaRPr lang="en-US"/>
        </a:p>
      </dgm:t>
    </dgm:pt>
    <dgm:pt modelId="{3B4132BE-BCEB-4A01-B26E-3983067BCD95}" type="pres">
      <dgm:prSet presAssocID="{6DF84869-C9C6-4D3F-8643-AD765DB3BECB}" presName="hierChild4" presStyleCnt="0"/>
      <dgm:spPr/>
    </dgm:pt>
    <dgm:pt modelId="{2B196BC5-792C-4BE7-AD40-F1E562BDF5F1}" type="pres">
      <dgm:prSet presAssocID="{6DF84869-C9C6-4D3F-8643-AD765DB3BECB}" presName="hierChild5" presStyleCnt="0"/>
      <dgm:spPr/>
    </dgm:pt>
    <dgm:pt modelId="{B9204FBA-B882-412F-A0A4-AFCE0CE9C456}" type="pres">
      <dgm:prSet presAssocID="{14CA76E9-91A2-4ECA-BC28-65EB341C6C71}" presName="Name37" presStyleLbl="parChTrans1D3" presStyleIdx="8" presStyleCnt="20"/>
      <dgm:spPr/>
      <dgm:t>
        <a:bodyPr/>
        <a:lstStyle/>
        <a:p>
          <a:endParaRPr lang="en-US"/>
        </a:p>
      </dgm:t>
    </dgm:pt>
    <dgm:pt modelId="{792FA7F7-DDB1-442F-A17A-707834B870DE}" type="pres">
      <dgm:prSet presAssocID="{2D7B5AD8-DAF4-4B69-8884-ED2D39A0F8A8}" presName="hierRoot2" presStyleCnt="0">
        <dgm:presLayoutVars>
          <dgm:hierBranch val="init"/>
        </dgm:presLayoutVars>
      </dgm:prSet>
      <dgm:spPr/>
    </dgm:pt>
    <dgm:pt modelId="{09EE0A4E-037E-4806-8789-420F553C2672}" type="pres">
      <dgm:prSet presAssocID="{2D7B5AD8-DAF4-4B69-8884-ED2D39A0F8A8}" presName="rootComposite" presStyleCnt="0"/>
      <dgm:spPr/>
    </dgm:pt>
    <dgm:pt modelId="{CE611281-F5DC-412B-8DEF-8F14ABE83CE7}" type="pres">
      <dgm:prSet presAssocID="{2D7B5AD8-DAF4-4B69-8884-ED2D39A0F8A8}" presName="rootText" presStyleLbl="node3" presStyleIdx="8" presStyleCnt="20" custLinFactX="-34187" custLinFactY="-86755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637C64-55C6-40B9-8BD6-D49CA846D4A1}" type="pres">
      <dgm:prSet presAssocID="{2D7B5AD8-DAF4-4B69-8884-ED2D39A0F8A8}" presName="rootConnector" presStyleLbl="node3" presStyleIdx="8" presStyleCnt="20"/>
      <dgm:spPr/>
      <dgm:t>
        <a:bodyPr/>
        <a:lstStyle/>
        <a:p>
          <a:endParaRPr lang="en-US"/>
        </a:p>
      </dgm:t>
    </dgm:pt>
    <dgm:pt modelId="{BB71AA8B-B292-4A77-B0B7-99DF2C1DF951}" type="pres">
      <dgm:prSet presAssocID="{2D7B5AD8-DAF4-4B69-8884-ED2D39A0F8A8}" presName="hierChild4" presStyleCnt="0"/>
      <dgm:spPr/>
    </dgm:pt>
    <dgm:pt modelId="{77E78B06-A63C-485E-9253-DD8B0C1B3A60}" type="pres">
      <dgm:prSet presAssocID="{2D7B5AD8-DAF4-4B69-8884-ED2D39A0F8A8}" presName="hierChild5" presStyleCnt="0"/>
      <dgm:spPr/>
    </dgm:pt>
    <dgm:pt modelId="{B583E1AD-D911-491C-BCBE-A38D6E6E4969}" type="pres">
      <dgm:prSet presAssocID="{24E0BA43-1194-43B2-A727-8A4A3508983A}" presName="hierChild5" presStyleCnt="0"/>
      <dgm:spPr/>
    </dgm:pt>
    <dgm:pt modelId="{2C29E7A8-0C19-48B1-A68D-B976AE1BE8DE}" type="pres">
      <dgm:prSet presAssocID="{9FADA5D0-C39E-4F79-AAEF-61F68FF82236}" presName="Name37" presStyleLbl="parChTrans1D2" presStyleIdx="1" presStyleCnt="3"/>
      <dgm:spPr/>
      <dgm:t>
        <a:bodyPr/>
        <a:lstStyle/>
        <a:p>
          <a:endParaRPr lang="en-US"/>
        </a:p>
      </dgm:t>
    </dgm:pt>
    <dgm:pt modelId="{7BE70B74-C228-407A-A385-236BB6BBFC66}" type="pres">
      <dgm:prSet presAssocID="{B62500B6-AAF6-4347-9DF7-5EFC08355A12}" presName="hierRoot2" presStyleCnt="0">
        <dgm:presLayoutVars>
          <dgm:hierBranch val="init"/>
        </dgm:presLayoutVars>
      </dgm:prSet>
      <dgm:spPr/>
    </dgm:pt>
    <dgm:pt modelId="{0055E7F6-9EA7-4F4D-B2A1-0411FB87D08F}" type="pres">
      <dgm:prSet presAssocID="{B62500B6-AAF6-4347-9DF7-5EFC08355A12}" presName="rootComposite" presStyleCnt="0"/>
      <dgm:spPr/>
    </dgm:pt>
    <dgm:pt modelId="{EAAD2BBB-345C-4E40-A89D-ECC3F4A489B2}" type="pres">
      <dgm:prSet presAssocID="{B62500B6-AAF6-4347-9DF7-5EFC08355A12}" presName="rootText" presStyleLbl="node2" presStyleIdx="1" presStyleCnt="3" custScaleX="243473" custLinFactNeighborX="-41790" custLinFactNeighborY="161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E62386-135A-4B52-A9C7-412DC6F9859C}" type="pres">
      <dgm:prSet presAssocID="{B62500B6-AAF6-4347-9DF7-5EFC08355A12}" presName="rootConnector" presStyleLbl="node2" presStyleIdx="1" presStyleCnt="3"/>
      <dgm:spPr/>
      <dgm:t>
        <a:bodyPr/>
        <a:lstStyle/>
        <a:p>
          <a:endParaRPr lang="en-US"/>
        </a:p>
      </dgm:t>
    </dgm:pt>
    <dgm:pt modelId="{5677ED03-0A88-40B9-B496-F3E7B113AA5B}" type="pres">
      <dgm:prSet presAssocID="{B62500B6-AAF6-4347-9DF7-5EFC08355A12}" presName="hierChild4" presStyleCnt="0"/>
      <dgm:spPr/>
    </dgm:pt>
    <dgm:pt modelId="{BAE06128-9C52-4249-9666-AC9E2C5FA9CF}" type="pres">
      <dgm:prSet presAssocID="{566D9894-5056-49CF-9E67-A82ED87FBD9A}" presName="Name37" presStyleLbl="parChTrans1D3" presStyleIdx="9" presStyleCnt="20"/>
      <dgm:spPr/>
      <dgm:t>
        <a:bodyPr/>
        <a:lstStyle/>
        <a:p>
          <a:endParaRPr lang="en-US"/>
        </a:p>
      </dgm:t>
    </dgm:pt>
    <dgm:pt modelId="{65FF5836-9B1B-4CAA-8830-A3F2BBF9CAE4}" type="pres">
      <dgm:prSet presAssocID="{5778FB0D-CD82-4BF5-A5D0-7479666519E4}" presName="hierRoot2" presStyleCnt="0">
        <dgm:presLayoutVars>
          <dgm:hierBranch val="init"/>
        </dgm:presLayoutVars>
      </dgm:prSet>
      <dgm:spPr/>
    </dgm:pt>
    <dgm:pt modelId="{DD9CC23B-B91E-44A0-88DB-9DF9D5F92021}" type="pres">
      <dgm:prSet presAssocID="{5778FB0D-CD82-4BF5-A5D0-7479666519E4}" presName="rootComposite" presStyleCnt="0"/>
      <dgm:spPr/>
    </dgm:pt>
    <dgm:pt modelId="{6B005219-45DA-45CA-ABED-2DDB93E96270}" type="pres">
      <dgm:prSet presAssocID="{5778FB0D-CD82-4BF5-A5D0-7479666519E4}" presName="rootText" presStyleLbl="node3" presStyleIdx="9" presStyleCnt="20" custScaleX="164877" custLinFactNeighborX="556" custLinFactNeighborY="-2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8B5870-02D5-497A-AC0F-77E997ACF88F}" type="pres">
      <dgm:prSet presAssocID="{5778FB0D-CD82-4BF5-A5D0-7479666519E4}" presName="rootConnector" presStyleLbl="node3" presStyleIdx="9" presStyleCnt="20"/>
      <dgm:spPr/>
      <dgm:t>
        <a:bodyPr/>
        <a:lstStyle/>
        <a:p>
          <a:endParaRPr lang="en-US"/>
        </a:p>
      </dgm:t>
    </dgm:pt>
    <dgm:pt modelId="{5DBADDE4-18EF-4D32-9356-BFB7A8E5F4D0}" type="pres">
      <dgm:prSet presAssocID="{5778FB0D-CD82-4BF5-A5D0-7479666519E4}" presName="hierChild4" presStyleCnt="0"/>
      <dgm:spPr/>
    </dgm:pt>
    <dgm:pt modelId="{A9DDFE34-61B1-44B4-8772-832C134B6B9E}" type="pres">
      <dgm:prSet presAssocID="{5778FB0D-CD82-4BF5-A5D0-7479666519E4}" presName="hierChild5" presStyleCnt="0"/>
      <dgm:spPr/>
    </dgm:pt>
    <dgm:pt modelId="{C838BC10-20FA-4799-907A-1F5AEDBD7CE7}" type="pres">
      <dgm:prSet presAssocID="{FE3EA8BC-7904-402F-BD22-889FFB9A18DB}" presName="Name37" presStyleLbl="parChTrans1D3" presStyleIdx="10" presStyleCnt="20"/>
      <dgm:spPr/>
      <dgm:t>
        <a:bodyPr/>
        <a:lstStyle/>
        <a:p>
          <a:endParaRPr lang="en-US"/>
        </a:p>
      </dgm:t>
    </dgm:pt>
    <dgm:pt modelId="{11B01AB1-0662-4ABA-AE76-9613580188A4}" type="pres">
      <dgm:prSet presAssocID="{C1446248-01A2-4188-B1F6-D17CF3CDC9D3}" presName="hierRoot2" presStyleCnt="0">
        <dgm:presLayoutVars>
          <dgm:hierBranch val="init"/>
        </dgm:presLayoutVars>
      </dgm:prSet>
      <dgm:spPr/>
    </dgm:pt>
    <dgm:pt modelId="{E973B27E-9709-45AC-84D4-F04344B79F9A}" type="pres">
      <dgm:prSet presAssocID="{C1446248-01A2-4188-B1F6-D17CF3CDC9D3}" presName="rootComposite" presStyleCnt="0"/>
      <dgm:spPr/>
    </dgm:pt>
    <dgm:pt modelId="{7FA5D800-211D-42D9-967A-2273D18FC22B}" type="pres">
      <dgm:prSet presAssocID="{C1446248-01A2-4188-B1F6-D17CF3CDC9D3}" presName="rootText" presStyleLbl="node3" presStyleIdx="10" presStyleCnt="20" custScaleX="170812" custLinFactNeighborX="556" custLinFactNeighborY="-2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4CF821-6742-4D98-8475-EB054AA18C7F}" type="pres">
      <dgm:prSet presAssocID="{C1446248-01A2-4188-B1F6-D17CF3CDC9D3}" presName="rootConnector" presStyleLbl="node3" presStyleIdx="10" presStyleCnt="20"/>
      <dgm:spPr/>
      <dgm:t>
        <a:bodyPr/>
        <a:lstStyle/>
        <a:p>
          <a:endParaRPr lang="en-US"/>
        </a:p>
      </dgm:t>
    </dgm:pt>
    <dgm:pt modelId="{DA4D7874-840F-4DB3-BAC3-9FB416D318F1}" type="pres">
      <dgm:prSet presAssocID="{C1446248-01A2-4188-B1F6-D17CF3CDC9D3}" presName="hierChild4" presStyleCnt="0"/>
      <dgm:spPr/>
    </dgm:pt>
    <dgm:pt modelId="{D6670D5B-02C2-43BB-A304-5660CBD4ECD7}" type="pres">
      <dgm:prSet presAssocID="{C1446248-01A2-4188-B1F6-D17CF3CDC9D3}" presName="hierChild5" presStyleCnt="0"/>
      <dgm:spPr/>
    </dgm:pt>
    <dgm:pt modelId="{86CD2DA4-D61A-431E-815D-29E270B89713}" type="pres">
      <dgm:prSet presAssocID="{33D24864-79C3-4E97-92FB-52AA96E6A207}" presName="Name37" presStyleLbl="parChTrans1D3" presStyleIdx="11" presStyleCnt="20"/>
      <dgm:spPr/>
      <dgm:t>
        <a:bodyPr/>
        <a:lstStyle/>
        <a:p>
          <a:endParaRPr lang="en-US"/>
        </a:p>
      </dgm:t>
    </dgm:pt>
    <dgm:pt modelId="{BCE917A3-9DEF-4EA0-A8F2-E7168CF0B88B}" type="pres">
      <dgm:prSet presAssocID="{CB360E95-A768-4567-825C-FA580985ABB6}" presName="hierRoot2" presStyleCnt="0">
        <dgm:presLayoutVars>
          <dgm:hierBranch val="init"/>
        </dgm:presLayoutVars>
      </dgm:prSet>
      <dgm:spPr/>
    </dgm:pt>
    <dgm:pt modelId="{890892E4-131E-410A-A1F2-A9A6DB28BC50}" type="pres">
      <dgm:prSet presAssocID="{CB360E95-A768-4567-825C-FA580985ABB6}" presName="rootComposite" presStyleCnt="0"/>
      <dgm:spPr/>
    </dgm:pt>
    <dgm:pt modelId="{E97BDDB7-12E1-4F75-9543-9DD813667A5C}" type="pres">
      <dgm:prSet presAssocID="{CB360E95-A768-4567-825C-FA580985ABB6}" presName="rootText" presStyleLbl="node3" presStyleIdx="11" presStyleCnt="20" custScaleX="182579" custLinFactNeighborX="556" custLinFactNeighborY="-2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D05CFBE-790A-4E41-A7F5-BAF8347D150A}" type="pres">
      <dgm:prSet presAssocID="{CB360E95-A768-4567-825C-FA580985ABB6}" presName="rootConnector" presStyleLbl="node3" presStyleIdx="11" presStyleCnt="20"/>
      <dgm:spPr/>
      <dgm:t>
        <a:bodyPr/>
        <a:lstStyle/>
        <a:p>
          <a:endParaRPr lang="en-US"/>
        </a:p>
      </dgm:t>
    </dgm:pt>
    <dgm:pt modelId="{CAA328C7-58E2-4582-9500-C4E9A2E4F3F4}" type="pres">
      <dgm:prSet presAssocID="{CB360E95-A768-4567-825C-FA580985ABB6}" presName="hierChild4" presStyleCnt="0"/>
      <dgm:spPr/>
    </dgm:pt>
    <dgm:pt modelId="{49B5BF48-3D4D-4CBF-95CF-40965CCDA47B}" type="pres">
      <dgm:prSet presAssocID="{CB360E95-A768-4567-825C-FA580985ABB6}" presName="hierChild5" presStyleCnt="0"/>
      <dgm:spPr/>
    </dgm:pt>
    <dgm:pt modelId="{E00F8F5A-9D3A-4AFC-8677-8617D22E2AC4}" type="pres">
      <dgm:prSet presAssocID="{2F94400B-30D9-4460-92B4-45586EA12304}" presName="Name37" presStyleLbl="parChTrans1D3" presStyleIdx="12" presStyleCnt="20"/>
      <dgm:spPr/>
      <dgm:t>
        <a:bodyPr/>
        <a:lstStyle/>
        <a:p>
          <a:endParaRPr lang="en-US"/>
        </a:p>
      </dgm:t>
    </dgm:pt>
    <dgm:pt modelId="{406E99D6-82EC-4042-91EA-30CA206D7D28}" type="pres">
      <dgm:prSet presAssocID="{EF912410-E704-4C21-8D74-FC359469A9CD}" presName="hierRoot2" presStyleCnt="0">
        <dgm:presLayoutVars>
          <dgm:hierBranch val="init"/>
        </dgm:presLayoutVars>
      </dgm:prSet>
      <dgm:spPr/>
    </dgm:pt>
    <dgm:pt modelId="{80198729-F443-4E77-A5AF-EA86909FC7D7}" type="pres">
      <dgm:prSet presAssocID="{EF912410-E704-4C21-8D74-FC359469A9CD}" presName="rootComposite" presStyleCnt="0"/>
      <dgm:spPr/>
    </dgm:pt>
    <dgm:pt modelId="{456306A7-D083-4D12-B676-408CC898C90D}" type="pres">
      <dgm:prSet presAssocID="{EF912410-E704-4C21-8D74-FC359469A9CD}" presName="rootText" presStyleLbl="node3" presStyleIdx="12" presStyleCnt="20" custScaleX="182579" custLinFactNeighborX="556" custLinFactNeighborY="-2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DC000C-15CE-4AA7-A5AD-AE51286602DC}" type="pres">
      <dgm:prSet presAssocID="{EF912410-E704-4C21-8D74-FC359469A9CD}" presName="rootConnector" presStyleLbl="node3" presStyleIdx="12" presStyleCnt="20"/>
      <dgm:spPr/>
      <dgm:t>
        <a:bodyPr/>
        <a:lstStyle/>
        <a:p>
          <a:endParaRPr lang="en-US"/>
        </a:p>
      </dgm:t>
    </dgm:pt>
    <dgm:pt modelId="{EE675566-6841-4691-8C6C-A89C98792E0B}" type="pres">
      <dgm:prSet presAssocID="{EF912410-E704-4C21-8D74-FC359469A9CD}" presName="hierChild4" presStyleCnt="0"/>
      <dgm:spPr/>
    </dgm:pt>
    <dgm:pt modelId="{F6B3964E-0443-411D-A69F-02FB55F9CB6B}" type="pres">
      <dgm:prSet presAssocID="{EF912410-E704-4C21-8D74-FC359469A9CD}" presName="hierChild5" presStyleCnt="0"/>
      <dgm:spPr/>
    </dgm:pt>
    <dgm:pt modelId="{484938EC-2E6C-4660-859B-20A2AE7A5C95}" type="pres">
      <dgm:prSet presAssocID="{B62500B6-AAF6-4347-9DF7-5EFC08355A12}" presName="hierChild5" presStyleCnt="0"/>
      <dgm:spPr/>
    </dgm:pt>
    <dgm:pt modelId="{70A85BA4-C75B-4DB3-82B9-84D2894B9CA9}" type="pres">
      <dgm:prSet presAssocID="{456159AC-AD4A-4942-9B8B-616995DE568B}" presName="Name37" presStyleLbl="parChTrans1D2" presStyleIdx="2" presStyleCnt="3"/>
      <dgm:spPr/>
      <dgm:t>
        <a:bodyPr/>
        <a:lstStyle/>
        <a:p>
          <a:endParaRPr lang="en-US"/>
        </a:p>
      </dgm:t>
    </dgm:pt>
    <dgm:pt modelId="{4F607C11-AEE3-4E8F-BEA3-D981955A4AC0}" type="pres">
      <dgm:prSet presAssocID="{4EA5ADB8-26DE-471A-A3AC-D41450465C6C}" presName="hierRoot2" presStyleCnt="0">
        <dgm:presLayoutVars>
          <dgm:hierBranch val="init"/>
        </dgm:presLayoutVars>
      </dgm:prSet>
      <dgm:spPr/>
    </dgm:pt>
    <dgm:pt modelId="{0D53CB2A-20F2-4FB4-840A-BE398DBA23D2}" type="pres">
      <dgm:prSet presAssocID="{4EA5ADB8-26DE-471A-A3AC-D41450465C6C}" presName="rootComposite" presStyleCnt="0"/>
      <dgm:spPr/>
    </dgm:pt>
    <dgm:pt modelId="{FDAA6BA3-D5A9-44D7-A4C3-08F63AA4752B}" type="pres">
      <dgm:prSet presAssocID="{4EA5ADB8-26DE-471A-A3AC-D41450465C6C}" presName="rootText" presStyleLbl="node2" presStyleIdx="2" presStyleCnt="3" custScaleX="160695" custLinFactX="82196" custLinFactNeighborX="100000" custLinFactNeighborY="527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5F71C5-0758-464A-85A7-05A3D1584CA9}" type="pres">
      <dgm:prSet presAssocID="{4EA5ADB8-26DE-471A-A3AC-D41450465C6C}" presName="rootConnector" presStyleLbl="node2" presStyleIdx="2" presStyleCnt="3"/>
      <dgm:spPr/>
      <dgm:t>
        <a:bodyPr/>
        <a:lstStyle/>
        <a:p>
          <a:endParaRPr lang="en-US"/>
        </a:p>
      </dgm:t>
    </dgm:pt>
    <dgm:pt modelId="{BD051E42-0DE1-43F2-A29C-A1D247F6174E}" type="pres">
      <dgm:prSet presAssocID="{4EA5ADB8-26DE-471A-A3AC-D41450465C6C}" presName="hierChild4" presStyleCnt="0"/>
      <dgm:spPr/>
    </dgm:pt>
    <dgm:pt modelId="{92095C57-E9FF-43E0-852E-E99EA42E2F16}" type="pres">
      <dgm:prSet presAssocID="{8C1DF609-038B-47C0-80D0-5E413AF94C40}" presName="Name37" presStyleLbl="parChTrans1D3" presStyleIdx="13" presStyleCnt="20"/>
      <dgm:spPr/>
      <dgm:t>
        <a:bodyPr/>
        <a:lstStyle/>
        <a:p>
          <a:endParaRPr lang="en-US"/>
        </a:p>
      </dgm:t>
    </dgm:pt>
    <dgm:pt modelId="{C59D2467-2AAC-4212-9476-6C43A9992377}" type="pres">
      <dgm:prSet presAssocID="{7FCAE78E-4692-43E0-BDF6-8AD5F9A5143C}" presName="hierRoot2" presStyleCnt="0">
        <dgm:presLayoutVars>
          <dgm:hierBranch val="init"/>
        </dgm:presLayoutVars>
      </dgm:prSet>
      <dgm:spPr/>
    </dgm:pt>
    <dgm:pt modelId="{6151D8BF-0C91-4567-969D-B7509BD8D37A}" type="pres">
      <dgm:prSet presAssocID="{7FCAE78E-4692-43E0-BDF6-8AD5F9A5143C}" presName="rootComposite" presStyleCnt="0"/>
      <dgm:spPr/>
    </dgm:pt>
    <dgm:pt modelId="{3863E7DD-53FF-462C-8BB0-CD56E2E89269}" type="pres">
      <dgm:prSet presAssocID="{7FCAE78E-4692-43E0-BDF6-8AD5F9A5143C}" presName="rootText" presStyleLbl="node3" presStyleIdx="13" presStyleCnt="20" custScaleX="125654" custLinFactX="94140" custLinFactNeighborX="100000" custLinFactNeighborY="-74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882170F-C376-4292-BCFA-B7F1279B9264}" type="pres">
      <dgm:prSet presAssocID="{7FCAE78E-4692-43E0-BDF6-8AD5F9A5143C}" presName="rootConnector" presStyleLbl="node3" presStyleIdx="13" presStyleCnt="20"/>
      <dgm:spPr/>
      <dgm:t>
        <a:bodyPr/>
        <a:lstStyle/>
        <a:p>
          <a:endParaRPr lang="en-US"/>
        </a:p>
      </dgm:t>
    </dgm:pt>
    <dgm:pt modelId="{667328D1-2CC1-4BDB-AED9-13F297E1E26C}" type="pres">
      <dgm:prSet presAssocID="{7FCAE78E-4692-43E0-BDF6-8AD5F9A5143C}" presName="hierChild4" presStyleCnt="0"/>
      <dgm:spPr/>
    </dgm:pt>
    <dgm:pt modelId="{A3CBF8B2-F210-42E7-A52C-A5762A613635}" type="pres">
      <dgm:prSet presAssocID="{7FCAE78E-4692-43E0-BDF6-8AD5F9A5143C}" presName="hierChild5" presStyleCnt="0"/>
      <dgm:spPr/>
    </dgm:pt>
    <dgm:pt modelId="{B7EB3139-0BFA-44DB-BB18-7F594592B1B6}" type="pres">
      <dgm:prSet presAssocID="{232AD869-FD1B-42C1-ACC5-31E84FD752A4}" presName="Name37" presStyleLbl="parChTrans1D3" presStyleIdx="14" presStyleCnt="20"/>
      <dgm:spPr/>
      <dgm:t>
        <a:bodyPr/>
        <a:lstStyle/>
        <a:p>
          <a:endParaRPr lang="en-US"/>
        </a:p>
      </dgm:t>
    </dgm:pt>
    <dgm:pt modelId="{ED70DB60-565B-4F72-BDA3-C1501E02A0AA}" type="pres">
      <dgm:prSet presAssocID="{1B8FB83B-78F1-43B2-A8E7-49FED6F20227}" presName="hierRoot2" presStyleCnt="0">
        <dgm:presLayoutVars>
          <dgm:hierBranch val="init"/>
        </dgm:presLayoutVars>
      </dgm:prSet>
      <dgm:spPr/>
    </dgm:pt>
    <dgm:pt modelId="{624F71C5-C05B-4886-B936-BE40687E1FF4}" type="pres">
      <dgm:prSet presAssocID="{1B8FB83B-78F1-43B2-A8E7-49FED6F20227}" presName="rootComposite" presStyleCnt="0"/>
      <dgm:spPr/>
    </dgm:pt>
    <dgm:pt modelId="{A05A3E66-2D6D-4490-8BF4-31240D69E04D}" type="pres">
      <dgm:prSet presAssocID="{1B8FB83B-78F1-43B2-A8E7-49FED6F20227}" presName="rootText" presStyleLbl="node3" presStyleIdx="14" presStyleCnt="20" custScaleX="155927" custLinFactX="94140" custLinFactNeighborX="100000" custLinFactNeighborY="1682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9F57C2-B2F7-42FF-BCBD-EF0EB9F88B1A}" type="pres">
      <dgm:prSet presAssocID="{1B8FB83B-78F1-43B2-A8E7-49FED6F20227}" presName="rootConnector" presStyleLbl="node3" presStyleIdx="14" presStyleCnt="20"/>
      <dgm:spPr/>
      <dgm:t>
        <a:bodyPr/>
        <a:lstStyle/>
        <a:p>
          <a:endParaRPr lang="en-US"/>
        </a:p>
      </dgm:t>
    </dgm:pt>
    <dgm:pt modelId="{7D0248A2-D758-46E8-8794-56CF6AC200DA}" type="pres">
      <dgm:prSet presAssocID="{1B8FB83B-78F1-43B2-A8E7-49FED6F20227}" presName="hierChild4" presStyleCnt="0"/>
      <dgm:spPr/>
    </dgm:pt>
    <dgm:pt modelId="{77F1EC60-E604-486F-B858-1A9C4F6414CF}" type="pres">
      <dgm:prSet presAssocID="{1B8FB83B-78F1-43B2-A8E7-49FED6F20227}" presName="hierChild5" presStyleCnt="0"/>
      <dgm:spPr/>
    </dgm:pt>
    <dgm:pt modelId="{E29EBAB5-C8E3-4816-A372-4D3684DD6186}" type="pres">
      <dgm:prSet presAssocID="{7ED83EAA-B5AF-437E-9DE5-F2F3154C907B}" presName="Name37" presStyleLbl="parChTrans1D3" presStyleIdx="15" presStyleCnt="20"/>
      <dgm:spPr/>
      <dgm:t>
        <a:bodyPr/>
        <a:lstStyle/>
        <a:p>
          <a:endParaRPr lang="en-US"/>
        </a:p>
      </dgm:t>
    </dgm:pt>
    <dgm:pt modelId="{E49E7734-B730-4D31-B295-0FEBBACA1C75}" type="pres">
      <dgm:prSet presAssocID="{468598B3-7878-4315-A368-8DC59B0A018D}" presName="hierRoot2" presStyleCnt="0">
        <dgm:presLayoutVars>
          <dgm:hierBranch val="init"/>
        </dgm:presLayoutVars>
      </dgm:prSet>
      <dgm:spPr/>
    </dgm:pt>
    <dgm:pt modelId="{0AE56C6C-4C47-4ECF-A324-7C9D7395BB06}" type="pres">
      <dgm:prSet presAssocID="{468598B3-7878-4315-A368-8DC59B0A018D}" presName="rootComposite" presStyleCnt="0"/>
      <dgm:spPr/>
    </dgm:pt>
    <dgm:pt modelId="{B56A7121-5E2F-432B-B4D3-CD2C39F7F569}" type="pres">
      <dgm:prSet presAssocID="{468598B3-7878-4315-A368-8DC59B0A018D}" presName="rootText" presStyleLbl="node3" presStyleIdx="15" presStyleCnt="20" custScaleX="143357" custLinFactX="94140" custLinFactNeighborX="100000" custLinFactNeighborY="413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DF7296-CDFE-4148-BB2F-BD9B8DAE4C88}" type="pres">
      <dgm:prSet presAssocID="{468598B3-7878-4315-A368-8DC59B0A018D}" presName="rootConnector" presStyleLbl="node3" presStyleIdx="15" presStyleCnt="20"/>
      <dgm:spPr/>
      <dgm:t>
        <a:bodyPr/>
        <a:lstStyle/>
        <a:p>
          <a:endParaRPr lang="en-US"/>
        </a:p>
      </dgm:t>
    </dgm:pt>
    <dgm:pt modelId="{D2567A2C-5384-4719-AFCF-AE10C96B1005}" type="pres">
      <dgm:prSet presAssocID="{468598B3-7878-4315-A368-8DC59B0A018D}" presName="hierChild4" presStyleCnt="0"/>
      <dgm:spPr/>
    </dgm:pt>
    <dgm:pt modelId="{A7BEED1B-B578-43E2-B36D-3DD85C1CDDFF}" type="pres">
      <dgm:prSet presAssocID="{468598B3-7878-4315-A368-8DC59B0A018D}" presName="hierChild5" presStyleCnt="0"/>
      <dgm:spPr/>
    </dgm:pt>
    <dgm:pt modelId="{78A9302F-03E4-48D2-9B2F-035E12354317}" type="pres">
      <dgm:prSet presAssocID="{DF7FC4B9-BED9-44FB-8900-A1C9FEEB5ADF}" presName="Name37" presStyleLbl="parChTrans1D3" presStyleIdx="16" presStyleCnt="20"/>
      <dgm:spPr/>
      <dgm:t>
        <a:bodyPr/>
        <a:lstStyle/>
        <a:p>
          <a:endParaRPr lang="en-US"/>
        </a:p>
      </dgm:t>
    </dgm:pt>
    <dgm:pt modelId="{8E5F93E2-3F96-4761-A1FA-410902EA4159}" type="pres">
      <dgm:prSet presAssocID="{97C93CAE-EE1E-4626-A7FB-9AAFD2405320}" presName="hierRoot2" presStyleCnt="0">
        <dgm:presLayoutVars>
          <dgm:hierBranch val="init"/>
        </dgm:presLayoutVars>
      </dgm:prSet>
      <dgm:spPr/>
    </dgm:pt>
    <dgm:pt modelId="{098ED0D6-65CA-4720-84FA-D0B75D350B0F}" type="pres">
      <dgm:prSet presAssocID="{97C93CAE-EE1E-4626-A7FB-9AAFD2405320}" presName="rootComposite" presStyleCnt="0"/>
      <dgm:spPr/>
    </dgm:pt>
    <dgm:pt modelId="{7AA35DE3-D00C-4E36-9E64-FE34D9AA3902}" type="pres">
      <dgm:prSet presAssocID="{97C93CAE-EE1E-4626-A7FB-9AAFD2405320}" presName="rootText" presStyleLbl="node3" presStyleIdx="16" presStyleCnt="20" custScaleX="162600" custLinFactX="100000" custLinFactNeighborX="112613" custLinFactNeighborY="99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087F47-1469-474E-91DF-1599A91D41F3}" type="pres">
      <dgm:prSet presAssocID="{97C93CAE-EE1E-4626-A7FB-9AAFD2405320}" presName="rootConnector" presStyleLbl="node3" presStyleIdx="16" presStyleCnt="20"/>
      <dgm:spPr/>
      <dgm:t>
        <a:bodyPr/>
        <a:lstStyle/>
        <a:p>
          <a:endParaRPr lang="en-US"/>
        </a:p>
      </dgm:t>
    </dgm:pt>
    <dgm:pt modelId="{2456B92E-1D4E-437B-90B3-55CA7F509751}" type="pres">
      <dgm:prSet presAssocID="{97C93CAE-EE1E-4626-A7FB-9AAFD2405320}" presName="hierChild4" presStyleCnt="0"/>
      <dgm:spPr/>
    </dgm:pt>
    <dgm:pt modelId="{A267458D-5E90-4002-93CB-F2E9E41ACA11}" type="pres">
      <dgm:prSet presAssocID="{97C93CAE-EE1E-4626-A7FB-9AAFD2405320}" presName="hierChild5" presStyleCnt="0"/>
      <dgm:spPr/>
    </dgm:pt>
    <dgm:pt modelId="{4D759F99-A323-4F20-AA93-3C5721DDBFA8}" type="pres">
      <dgm:prSet presAssocID="{C7530D86-F0FC-4294-9FF0-791E756405C6}" presName="Name37" presStyleLbl="parChTrans1D3" presStyleIdx="17" presStyleCnt="20"/>
      <dgm:spPr/>
      <dgm:t>
        <a:bodyPr/>
        <a:lstStyle/>
        <a:p>
          <a:endParaRPr lang="en-US"/>
        </a:p>
      </dgm:t>
    </dgm:pt>
    <dgm:pt modelId="{C3F386BE-363D-4C0F-B65B-22A6D5424D2E}" type="pres">
      <dgm:prSet presAssocID="{77B83BDB-A170-43CB-982D-1D061E8A036A}" presName="hierRoot2" presStyleCnt="0">
        <dgm:presLayoutVars>
          <dgm:hierBranch val="init"/>
        </dgm:presLayoutVars>
      </dgm:prSet>
      <dgm:spPr/>
    </dgm:pt>
    <dgm:pt modelId="{706E5611-7DF4-40C1-B62D-27D10E62DF71}" type="pres">
      <dgm:prSet presAssocID="{77B83BDB-A170-43CB-982D-1D061E8A036A}" presName="rootComposite" presStyleCnt="0"/>
      <dgm:spPr/>
    </dgm:pt>
    <dgm:pt modelId="{62A10F52-F150-4D91-8571-B4529F0EBF42}" type="pres">
      <dgm:prSet presAssocID="{77B83BDB-A170-43CB-982D-1D061E8A036A}" presName="rootText" presStyleLbl="node3" presStyleIdx="17" presStyleCnt="20" custScaleX="155927" custLinFactX="100000" custLinFactNeighborX="112613" custLinFactNeighborY="-278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AB4FC16-A422-4994-B191-4CA1AB919CD0}" type="pres">
      <dgm:prSet presAssocID="{77B83BDB-A170-43CB-982D-1D061E8A036A}" presName="rootConnector" presStyleLbl="node3" presStyleIdx="17" presStyleCnt="20"/>
      <dgm:spPr/>
      <dgm:t>
        <a:bodyPr/>
        <a:lstStyle/>
        <a:p>
          <a:endParaRPr lang="en-US"/>
        </a:p>
      </dgm:t>
    </dgm:pt>
    <dgm:pt modelId="{67F535C2-40AC-423D-ACE5-0A45439A8B60}" type="pres">
      <dgm:prSet presAssocID="{77B83BDB-A170-43CB-982D-1D061E8A036A}" presName="hierChild4" presStyleCnt="0"/>
      <dgm:spPr/>
    </dgm:pt>
    <dgm:pt modelId="{650BDD45-AC70-4416-B9FF-7F4B0732D299}" type="pres">
      <dgm:prSet presAssocID="{77B83BDB-A170-43CB-982D-1D061E8A036A}" presName="hierChild5" presStyleCnt="0"/>
      <dgm:spPr/>
    </dgm:pt>
    <dgm:pt modelId="{D2053C9F-421C-42AA-9A7E-76A3F7404201}" type="pres">
      <dgm:prSet presAssocID="{D11B1D8A-A866-4D21-9856-E10FAB14ED42}" presName="Name37" presStyleLbl="parChTrans1D3" presStyleIdx="18" presStyleCnt="20"/>
      <dgm:spPr/>
      <dgm:t>
        <a:bodyPr/>
        <a:lstStyle/>
        <a:p>
          <a:endParaRPr lang="en-US"/>
        </a:p>
      </dgm:t>
    </dgm:pt>
    <dgm:pt modelId="{A5B07DF2-E8FC-45E6-BE38-F10E29E96680}" type="pres">
      <dgm:prSet presAssocID="{16F87947-6355-42C5-AD5C-86BFE8E5DD00}" presName="hierRoot2" presStyleCnt="0">
        <dgm:presLayoutVars>
          <dgm:hierBranch val="init"/>
        </dgm:presLayoutVars>
      </dgm:prSet>
      <dgm:spPr/>
    </dgm:pt>
    <dgm:pt modelId="{A09D3B4F-D607-4B10-91A4-3595D167A12D}" type="pres">
      <dgm:prSet presAssocID="{16F87947-6355-42C5-AD5C-86BFE8E5DD00}" presName="rootComposite" presStyleCnt="0"/>
      <dgm:spPr/>
    </dgm:pt>
    <dgm:pt modelId="{8C0ED8D7-8DFF-48A2-AD06-768085394D79}" type="pres">
      <dgm:prSet presAssocID="{16F87947-6355-42C5-AD5C-86BFE8E5DD00}" presName="rootText" presStyleLbl="node3" presStyleIdx="18" presStyleCnt="20" custScaleX="154387" custLinFactX="94140" custLinFactNeighborX="100000" custLinFactNeighborY="29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3CA51E-6B84-44BF-8307-ACDE66045CEA}" type="pres">
      <dgm:prSet presAssocID="{16F87947-6355-42C5-AD5C-86BFE8E5DD00}" presName="rootConnector" presStyleLbl="node3" presStyleIdx="18" presStyleCnt="20"/>
      <dgm:spPr/>
      <dgm:t>
        <a:bodyPr/>
        <a:lstStyle/>
        <a:p>
          <a:endParaRPr lang="en-US"/>
        </a:p>
      </dgm:t>
    </dgm:pt>
    <dgm:pt modelId="{120B6C9A-98A5-4E76-8333-10C93FD83AF5}" type="pres">
      <dgm:prSet presAssocID="{16F87947-6355-42C5-AD5C-86BFE8E5DD00}" presName="hierChild4" presStyleCnt="0"/>
      <dgm:spPr/>
    </dgm:pt>
    <dgm:pt modelId="{89ACFBC5-3359-488B-B59F-3A3D865E6D99}" type="pres">
      <dgm:prSet presAssocID="{16F87947-6355-42C5-AD5C-86BFE8E5DD00}" presName="hierChild5" presStyleCnt="0"/>
      <dgm:spPr/>
    </dgm:pt>
    <dgm:pt modelId="{A7DE7EA9-7FE5-49D0-8033-965A5E568527}" type="pres">
      <dgm:prSet presAssocID="{79C79675-CEEE-470C-9714-C5AF8C3FC05B}" presName="Name37" presStyleLbl="parChTrans1D3" presStyleIdx="19" presStyleCnt="20"/>
      <dgm:spPr/>
      <dgm:t>
        <a:bodyPr/>
        <a:lstStyle/>
        <a:p>
          <a:endParaRPr lang="en-US"/>
        </a:p>
      </dgm:t>
    </dgm:pt>
    <dgm:pt modelId="{776099BA-4B17-4E54-AEF9-1A4FFDF0264A}" type="pres">
      <dgm:prSet presAssocID="{ACD97A8E-84A2-404E-BFD3-7DC0CBA3CEFA}" presName="hierRoot2" presStyleCnt="0">
        <dgm:presLayoutVars>
          <dgm:hierBranch val="init"/>
        </dgm:presLayoutVars>
      </dgm:prSet>
      <dgm:spPr/>
    </dgm:pt>
    <dgm:pt modelId="{901A5CA2-64F0-4B8E-BA15-6E2E29B6C94A}" type="pres">
      <dgm:prSet presAssocID="{ACD97A8E-84A2-404E-BFD3-7DC0CBA3CEFA}" presName="rootComposite" presStyleCnt="0"/>
      <dgm:spPr/>
    </dgm:pt>
    <dgm:pt modelId="{1A5269AB-3D7F-4B89-AF1C-8B81C2D20E85}" type="pres">
      <dgm:prSet presAssocID="{ACD97A8E-84A2-404E-BFD3-7DC0CBA3CEFA}" presName="rootText" presStyleLbl="node3" presStyleIdx="19" presStyleCnt="20" custScaleX="136665" custLinFactX="93501" custLinFactNeighborX="100000" custLinFactNeighborY="1346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E07568-EF3E-4E87-A1E6-9666DED64E19}" type="pres">
      <dgm:prSet presAssocID="{ACD97A8E-84A2-404E-BFD3-7DC0CBA3CEFA}" presName="rootConnector" presStyleLbl="node3" presStyleIdx="19" presStyleCnt="20"/>
      <dgm:spPr/>
      <dgm:t>
        <a:bodyPr/>
        <a:lstStyle/>
        <a:p>
          <a:endParaRPr lang="en-US"/>
        </a:p>
      </dgm:t>
    </dgm:pt>
    <dgm:pt modelId="{80470304-BE80-4AFA-B4BE-A31244A6B32E}" type="pres">
      <dgm:prSet presAssocID="{ACD97A8E-84A2-404E-BFD3-7DC0CBA3CEFA}" presName="hierChild4" presStyleCnt="0"/>
      <dgm:spPr/>
    </dgm:pt>
    <dgm:pt modelId="{C5851548-2ABB-42FF-95B8-F8ED18491927}" type="pres">
      <dgm:prSet presAssocID="{ACD97A8E-84A2-404E-BFD3-7DC0CBA3CEFA}" presName="hierChild5" presStyleCnt="0"/>
      <dgm:spPr/>
    </dgm:pt>
    <dgm:pt modelId="{FDF51FBB-7BA1-4302-BDAE-1E0FE65587D2}" type="pres">
      <dgm:prSet presAssocID="{4EA5ADB8-26DE-471A-A3AC-D41450465C6C}" presName="hierChild5" presStyleCnt="0"/>
      <dgm:spPr/>
    </dgm:pt>
    <dgm:pt modelId="{08E9B0E4-6D0C-459E-991D-E90D62FE71BE}" type="pres">
      <dgm:prSet presAssocID="{3646667B-5BFF-4B4E-9B17-B0CE0AAA223F}" presName="hierChild3" presStyleCnt="0"/>
      <dgm:spPr/>
    </dgm:pt>
  </dgm:ptLst>
  <dgm:cxnLst>
    <dgm:cxn modelId="{83B7452F-EF11-4152-A0FC-FC8A4C4EE0F6}" srcId="{4EA5ADB8-26DE-471A-A3AC-D41450465C6C}" destId="{1B8FB83B-78F1-43B2-A8E7-49FED6F20227}" srcOrd="1" destOrd="0" parTransId="{232AD869-FD1B-42C1-ACC5-31E84FD752A4}" sibTransId="{2BACFA55-F260-4688-9FC1-16954D0DD3F4}"/>
    <dgm:cxn modelId="{43ECE0B0-BA83-490E-A2D2-ED7B6721EDD2}" srcId="{24E0BA43-1194-43B2-A727-8A4A3508983A}" destId="{44E904A7-E7E4-4CB9-ABF9-9161C5FB8072}" srcOrd="1" destOrd="0" parTransId="{E6C457D2-3659-4287-8134-8C5981260CA9}" sibTransId="{01314EE6-24D9-46E3-A700-F2326854DBE1}"/>
    <dgm:cxn modelId="{7779A862-DF39-4C54-90D3-DD8D1EAE26AF}" type="presOf" srcId="{283AA1ED-3B64-42D6-9EBF-FFF2D240E0CC}" destId="{01DF5FF7-41B1-4CE5-B915-0B5E0B96B653}" srcOrd="0" destOrd="0" presId="urn:microsoft.com/office/officeart/2005/8/layout/orgChart1"/>
    <dgm:cxn modelId="{7CC8A41D-BD62-413C-8C83-11033449651A}" type="presOf" srcId="{468598B3-7878-4315-A368-8DC59B0A018D}" destId="{B56A7121-5E2F-432B-B4D3-CD2C39F7F569}" srcOrd="0" destOrd="0" presId="urn:microsoft.com/office/officeart/2005/8/layout/orgChart1"/>
    <dgm:cxn modelId="{2835F5F7-1707-4A01-984F-550006682369}" type="presOf" srcId="{8DD19333-DCA1-4965-A188-48D69191FA7A}" destId="{130711BD-A4EA-41A1-869A-29ACFE89B390}" srcOrd="0" destOrd="0" presId="urn:microsoft.com/office/officeart/2005/8/layout/orgChart1"/>
    <dgm:cxn modelId="{91EF4E7C-DD7B-4148-828A-DD723B5276B2}" type="presOf" srcId="{6DF84869-C9C6-4D3F-8643-AD765DB3BECB}" destId="{6B967DD6-AFCC-4A58-AC69-5E3837CCF0B9}" srcOrd="0" destOrd="0" presId="urn:microsoft.com/office/officeart/2005/8/layout/orgChart1"/>
    <dgm:cxn modelId="{5FD0A1D1-AE7F-4C6E-B8A5-89917D1BDA75}" srcId="{B62500B6-AAF6-4347-9DF7-5EFC08355A12}" destId="{EF912410-E704-4C21-8D74-FC359469A9CD}" srcOrd="3" destOrd="0" parTransId="{2F94400B-30D9-4460-92B4-45586EA12304}" sibTransId="{DCACB3BB-AFFA-48CC-B4FE-8CAE50353D4B}"/>
    <dgm:cxn modelId="{5AF91216-90F0-4F8B-9B48-E33862400BA2}" type="presOf" srcId="{EF912410-E704-4C21-8D74-FC359469A9CD}" destId="{456306A7-D083-4D12-B676-408CC898C90D}" srcOrd="0" destOrd="0" presId="urn:microsoft.com/office/officeart/2005/8/layout/orgChart1"/>
    <dgm:cxn modelId="{F965B565-D5BC-4499-AA5E-03DF22649B6C}" srcId="{B62500B6-AAF6-4347-9DF7-5EFC08355A12}" destId="{C1446248-01A2-4188-B1F6-D17CF3CDC9D3}" srcOrd="1" destOrd="0" parTransId="{FE3EA8BC-7904-402F-BD22-889FFB9A18DB}" sibTransId="{9FAD1AA7-2862-4D54-B0BB-56D2AF77E5D5}"/>
    <dgm:cxn modelId="{7083878D-91AE-4ED7-A32E-E75526653C14}" type="presOf" srcId="{8C9E5ECC-8005-4541-8B65-E35845BD270C}" destId="{4AD26967-1B33-453C-832A-84D95088E388}" srcOrd="0" destOrd="0" presId="urn:microsoft.com/office/officeart/2005/8/layout/orgChart1"/>
    <dgm:cxn modelId="{6AE50E34-AD4F-4323-9EDF-0F28C5F7EEA2}" type="presOf" srcId="{24E0BA43-1194-43B2-A727-8A4A3508983A}" destId="{35433462-684F-4D6F-BFA7-3929BDEC302E}" srcOrd="1" destOrd="0" presId="urn:microsoft.com/office/officeart/2005/8/layout/orgChart1"/>
    <dgm:cxn modelId="{27C99E7E-51E3-4C8E-9275-D6925F4CE61F}" type="presOf" srcId="{FE3EA8BC-7904-402F-BD22-889FFB9A18DB}" destId="{C838BC10-20FA-4799-907A-1F5AEDBD7CE7}" srcOrd="0" destOrd="0" presId="urn:microsoft.com/office/officeart/2005/8/layout/orgChart1"/>
    <dgm:cxn modelId="{37188B89-05EC-4D6F-A65F-C29BD20B9DBE}" srcId="{24E0BA43-1194-43B2-A727-8A4A3508983A}" destId="{9177CE14-15AF-4295-812E-222CBB906726}" srcOrd="6" destOrd="0" parTransId="{2C307F51-959E-4D6F-A028-C1A9A9CD6159}" sibTransId="{8E0A7C4D-9B23-45A0-B13D-BA5BBD91424F}"/>
    <dgm:cxn modelId="{BD5CDC6C-126E-491E-B439-560CE59A11DA}" type="presOf" srcId="{44E904A7-E7E4-4CB9-ABF9-9161C5FB8072}" destId="{CEE969A6-0511-40B5-8A51-D3411D321FFA}" srcOrd="0" destOrd="0" presId="urn:microsoft.com/office/officeart/2005/8/layout/orgChart1"/>
    <dgm:cxn modelId="{C682619C-9D54-43F3-AF51-884863C7AA24}" srcId="{B62500B6-AAF6-4347-9DF7-5EFC08355A12}" destId="{5778FB0D-CD82-4BF5-A5D0-7479666519E4}" srcOrd="0" destOrd="0" parTransId="{566D9894-5056-49CF-9E67-A82ED87FBD9A}" sibTransId="{D44AD90E-8402-491C-A281-8F98155D7FC2}"/>
    <dgm:cxn modelId="{E01E56D9-B801-4D82-994C-6713D6D5FB59}" type="presOf" srcId="{468598B3-7878-4315-A368-8DC59B0A018D}" destId="{D0DF7296-CDFE-4148-BB2F-BD9B8DAE4C88}" srcOrd="1" destOrd="0" presId="urn:microsoft.com/office/officeart/2005/8/layout/orgChart1"/>
    <dgm:cxn modelId="{95DD69CE-617D-4F67-AAA2-7C36E681BA43}" type="presOf" srcId="{67971BA4-D58E-44D3-9A01-8926B7F9DEED}" destId="{F40828FF-7456-440A-8791-4CA4702B0D43}" srcOrd="1" destOrd="0" presId="urn:microsoft.com/office/officeart/2005/8/layout/orgChart1"/>
    <dgm:cxn modelId="{260ECAC8-8AEC-4CBB-AEE2-4468609B9FDA}" type="presOf" srcId="{70FE121E-25AA-4767-BB14-A51261A89ACC}" destId="{1CC76DCC-EF7B-428C-81EC-23CDC2E8B89E}" srcOrd="0" destOrd="0" presId="urn:microsoft.com/office/officeart/2005/8/layout/orgChart1"/>
    <dgm:cxn modelId="{F4CDA3F2-CFFA-4262-9DC9-DBE2108FA23D}" type="presOf" srcId="{CB360E95-A768-4567-825C-FA580985ABB6}" destId="{E97BDDB7-12E1-4F75-9543-9DD813667A5C}" srcOrd="0" destOrd="0" presId="urn:microsoft.com/office/officeart/2005/8/layout/orgChart1"/>
    <dgm:cxn modelId="{5A985874-592A-4619-802A-9A58B2BCDEF2}" srcId="{3646667B-5BFF-4B4E-9B17-B0CE0AAA223F}" destId="{24E0BA43-1194-43B2-A727-8A4A3508983A}" srcOrd="0" destOrd="0" parTransId="{226633E3-6FC5-403A-B5C7-20C4A4B92603}" sibTransId="{D9A6BCF4-BC33-4D7A-A1B9-8F6DAFA01593}"/>
    <dgm:cxn modelId="{8836EA6B-BAA1-499E-A4FF-B20A2158FEBC}" type="presOf" srcId="{CB360E95-A768-4567-825C-FA580985ABB6}" destId="{BD05CFBE-790A-4E41-A7F5-BAF8347D150A}" srcOrd="1" destOrd="0" presId="urn:microsoft.com/office/officeart/2005/8/layout/orgChart1"/>
    <dgm:cxn modelId="{993EF4F2-9D71-40A4-8036-240728985E2E}" type="presOf" srcId="{24E0BA43-1194-43B2-A727-8A4A3508983A}" destId="{90144E60-62E7-4E1F-A940-5FC60D8C014B}" srcOrd="0" destOrd="0" presId="urn:microsoft.com/office/officeart/2005/8/layout/orgChart1"/>
    <dgm:cxn modelId="{B8236DE8-9589-4CCC-B326-F433FFB06088}" type="presOf" srcId="{448CAC10-13D0-415C-B435-F08B96EB47DC}" destId="{0F1708E7-88F2-48F7-BFA9-BD5FF1DECE32}" srcOrd="0" destOrd="0" presId="urn:microsoft.com/office/officeart/2005/8/layout/orgChart1"/>
    <dgm:cxn modelId="{4B18B8CD-2F52-4891-84D0-47D42778BCED}" type="presOf" srcId="{44E904A7-E7E4-4CB9-ABF9-9161C5FB8072}" destId="{DF80CF55-B871-4837-8059-698C43C9D904}" srcOrd="1" destOrd="0" presId="urn:microsoft.com/office/officeart/2005/8/layout/orgChart1"/>
    <dgm:cxn modelId="{462C5936-D138-42F7-B0D3-2BDA7653DE08}" type="presOf" srcId="{14CA76E9-91A2-4ECA-BC28-65EB341C6C71}" destId="{B9204FBA-B882-412F-A0A4-AFCE0CE9C456}" srcOrd="0" destOrd="0" presId="urn:microsoft.com/office/officeart/2005/8/layout/orgChart1"/>
    <dgm:cxn modelId="{14F926BA-E587-4580-8A2A-49C125D82544}" type="presOf" srcId="{C7530D86-F0FC-4294-9FF0-791E756405C6}" destId="{4D759F99-A323-4F20-AA93-3C5721DDBFA8}" srcOrd="0" destOrd="0" presId="urn:microsoft.com/office/officeart/2005/8/layout/orgChart1"/>
    <dgm:cxn modelId="{FA744CAD-2B01-4A18-8DBB-2CCDA5967ADE}" type="presOf" srcId="{DF7FC4B9-BED9-44FB-8900-A1C9FEEB5ADF}" destId="{78A9302F-03E4-48D2-9B2F-035E12354317}" srcOrd="0" destOrd="0" presId="urn:microsoft.com/office/officeart/2005/8/layout/orgChart1"/>
    <dgm:cxn modelId="{70F8E051-C238-47BA-ACD4-148233F98339}" type="presOf" srcId="{9177CE14-15AF-4295-812E-222CBB906726}" destId="{F398751D-7537-4410-B93E-08E987517060}" srcOrd="1" destOrd="0" presId="urn:microsoft.com/office/officeart/2005/8/layout/orgChart1"/>
    <dgm:cxn modelId="{6557E1D3-480C-46C6-B97D-CAA5DC2B3E32}" type="presOf" srcId="{7FCAE78E-4692-43E0-BDF6-8AD5F9A5143C}" destId="{3863E7DD-53FF-462C-8BB0-CD56E2E89269}" srcOrd="0" destOrd="0" presId="urn:microsoft.com/office/officeart/2005/8/layout/orgChart1"/>
    <dgm:cxn modelId="{18C6E9F5-F0B1-4720-B351-0FDE85F62302}" type="presOf" srcId="{232AD869-FD1B-42C1-ACC5-31E84FD752A4}" destId="{B7EB3139-0BFA-44DB-BB18-7F594592B1B6}" srcOrd="0" destOrd="0" presId="urn:microsoft.com/office/officeart/2005/8/layout/orgChart1"/>
    <dgm:cxn modelId="{C3896583-690C-4403-8514-4C55C2D3A981}" type="presOf" srcId="{2D7B5AD8-DAF4-4B69-8884-ED2D39A0F8A8}" destId="{C7637C64-55C6-40B9-8BD6-D49CA846D4A1}" srcOrd="1" destOrd="0" presId="urn:microsoft.com/office/officeart/2005/8/layout/orgChart1"/>
    <dgm:cxn modelId="{0BF3AF24-E82A-4782-8A68-1FAEE985FBF2}" type="presOf" srcId="{ACD97A8E-84A2-404E-BFD3-7DC0CBA3CEFA}" destId="{1A5269AB-3D7F-4B89-AF1C-8B81C2D20E85}" srcOrd="0" destOrd="0" presId="urn:microsoft.com/office/officeart/2005/8/layout/orgChart1"/>
    <dgm:cxn modelId="{7C084E37-4443-4473-962C-5E71A3D8CB6A}" srcId="{4EA5ADB8-26DE-471A-A3AC-D41450465C6C}" destId="{ACD97A8E-84A2-404E-BFD3-7DC0CBA3CEFA}" srcOrd="6" destOrd="0" parTransId="{79C79675-CEEE-470C-9714-C5AF8C3FC05B}" sibTransId="{BE779F2F-9E45-4EF2-856E-75AC0F54FEAE}"/>
    <dgm:cxn modelId="{560B7EE0-DED6-4288-8A9F-826A6C393DB9}" srcId="{4EA5ADB8-26DE-471A-A3AC-D41450465C6C}" destId="{97C93CAE-EE1E-4626-A7FB-9AAFD2405320}" srcOrd="3" destOrd="0" parTransId="{DF7FC4B9-BED9-44FB-8900-A1C9FEEB5ADF}" sibTransId="{4168B7E9-0347-4695-8E4D-3D6160E41591}"/>
    <dgm:cxn modelId="{1A553BBA-5A37-49E5-B10B-7DC64C68990E}" type="presOf" srcId="{1B8FB83B-78F1-43B2-A8E7-49FED6F20227}" destId="{A05A3E66-2D6D-4490-8BF4-31240D69E04D}" srcOrd="0" destOrd="0" presId="urn:microsoft.com/office/officeart/2005/8/layout/orgChart1"/>
    <dgm:cxn modelId="{48E070EB-12D7-4322-9F79-DF917EAFB931}" type="presOf" srcId="{4EA5ADB8-26DE-471A-A3AC-D41450465C6C}" destId="{B45F71C5-0758-464A-85A7-05A3D1584CA9}" srcOrd="1" destOrd="0" presId="urn:microsoft.com/office/officeart/2005/8/layout/orgChart1"/>
    <dgm:cxn modelId="{BF2EBCE3-9E73-4F6A-B40B-9C6751927FCC}" type="presOf" srcId="{5778FB0D-CD82-4BF5-A5D0-7479666519E4}" destId="{3B8B5870-02D5-497A-AC0F-77E997ACF88F}" srcOrd="1" destOrd="0" presId="urn:microsoft.com/office/officeart/2005/8/layout/orgChart1"/>
    <dgm:cxn modelId="{E9AE2C1B-4624-4069-B72B-109FBDDF2126}" type="presOf" srcId="{388825C5-DB8B-4357-BCA7-7C4B0A9564D8}" destId="{8618E42D-291D-45DF-95F1-FAB5F8CE923B}" srcOrd="0" destOrd="0" presId="urn:microsoft.com/office/officeart/2005/8/layout/orgChart1"/>
    <dgm:cxn modelId="{CB1A097D-46D0-4571-A47D-F511F2B92050}" type="presOf" srcId="{283AA1ED-3B64-42D6-9EBF-FFF2D240E0CC}" destId="{5FC5C105-8885-4E15-9DCE-66C75B2097DE}" srcOrd="1" destOrd="0" presId="urn:microsoft.com/office/officeart/2005/8/layout/orgChart1"/>
    <dgm:cxn modelId="{681D173A-25A6-4039-AB60-1AF6B0A0A52F}" type="presOf" srcId="{448CAC10-13D0-415C-B435-F08B96EB47DC}" destId="{3C2E4D73-39CF-438D-BBD0-F2C070093CE1}" srcOrd="1" destOrd="0" presId="urn:microsoft.com/office/officeart/2005/8/layout/orgChart1"/>
    <dgm:cxn modelId="{CBABE2BC-B487-44E9-B6AF-AD8DDD80FFCB}" type="presOf" srcId="{16F87947-6355-42C5-AD5C-86BFE8E5DD00}" destId="{8C0ED8D7-8DFF-48A2-AD06-768085394D79}" srcOrd="0" destOrd="0" presId="urn:microsoft.com/office/officeart/2005/8/layout/orgChart1"/>
    <dgm:cxn modelId="{EDD06B81-FC36-4A23-9445-FFFDA0E08696}" type="presOf" srcId="{7ED83EAA-B5AF-437E-9DE5-F2F3154C907B}" destId="{E29EBAB5-C8E3-4816-A372-4D3684DD6186}" srcOrd="0" destOrd="0" presId="urn:microsoft.com/office/officeart/2005/8/layout/orgChart1"/>
    <dgm:cxn modelId="{FBF75BF5-052E-4837-B700-893C385E02C3}" type="presOf" srcId="{79C79675-CEEE-470C-9714-C5AF8C3FC05B}" destId="{A7DE7EA9-7FE5-49D0-8033-965A5E568527}" srcOrd="0" destOrd="0" presId="urn:microsoft.com/office/officeart/2005/8/layout/orgChart1"/>
    <dgm:cxn modelId="{9FD6A4A3-DF55-495B-94EC-418DB1E0E3C7}" srcId="{24E0BA43-1194-43B2-A727-8A4A3508983A}" destId="{6DF84869-C9C6-4D3F-8643-AD765DB3BECB}" srcOrd="7" destOrd="0" parTransId="{388825C5-DB8B-4357-BCA7-7C4B0A9564D8}" sibTransId="{B97B364D-97E2-4D63-9322-121647B8EF05}"/>
    <dgm:cxn modelId="{9AED39F7-6086-4E1D-9847-B2D53146E361}" type="presOf" srcId="{456159AC-AD4A-4942-9B8B-616995DE568B}" destId="{70A85BA4-C75B-4DB3-82B9-84D2894B9CA9}" srcOrd="0" destOrd="0" presId="urn:microsoft.com/office/officeart/2005/8/layout/orgChart1"/>
    <dgm:cxn modelId="{201A2A13-C4DD-44BF-A0E8-E138000078A4}" type="presOf" srcId="{97C93CAE-EE1E-4626-A7FB-9AAFD2405320}" destId="{7AA35DE3-D00C-4E36-9E64-FE34D9AA3902}" srcOrd="0" destOrd="0" presId="urn:microsoft.com/office/officeart/2005/8/layout/orgChart1"/>
    <dgm:cxn modelId="{EB0B51B1-0F01-4F13-A9DF-AF7D47469F02}" srcId="{3646667B-5BFF-4B4E-9B17-B0CE0AAA223F}" destId="{B62500B6-AAF6-4347-9DF7-5EFC08355A12}" srcOrd="1" destOrd="0" parTransId="{9FADA5D0-C39E-4F79-AAEF-61F68FF82236}" sibTransId="{E0F7BDAE-3BBA-4E46-B408-C50AA7F3B7C6}"/>
    <dgm:cxn modelId="{4E80B53E-03AB-4A8C-A9B0-E1F5DCCE752F}" type="presOf" srcId="{67971BA4-D58E-44D3-9A01-8926B7F9DEED}" destId="{72597AFA-AF01-4891-AC5F-5A54D3BDF836}" srcOrd="0" destOrd="0" presId="urn:microsoft.com/office/officeart/2005/8/layout/orgChart1"/>
    <dgm:cxn modelId="{FBE8598F-9961-4437-B753-52EA9E3789EA}" type="presOf" srcId="{2C307F51-959E-4D6F-A028-C1A9A9CD6159}" destId="{0FE72748-B15F-4816-9CA1-7DABB57546AB}" srcOrd="0" destOrd="0" presId="urn:microsoft.com/office/officeart/2005/8/layout/orgChart1"/>
    <dgm:cxn modelId="{396510AD-7D93-4F56-B0B1-32557597CE9A}" type="presOf" srcId="{77B83BDB-A170-43CB-982D-1D061E8A036A}" destId="{62A10F52-F150-4D91-8571-B4529F0EBF42}" srcOrd="0" destOrd="0" presId="urn:microsoft.com/office/officeart/2005/8/layout/orgChart1"/>
    <dgm:cxn modelId="{00705790-EB8E-4402-BC31-7E68F7C775AE}" type="presOf" srcId="{9FADA5D0-C39E-4F79-AAEF-61F68FF82236}" destId="{2C29E7A8-0C19-48B1-A68D-B976AE1BE8DE}" srcOrd="0" destOrd="0" presId="urn:microsoft.com/office/officeart/2005/8/layout/orgChart1"/>
    <dgm:cxn modelId="{263FF560-0631-43E6-A2CB-C7316F82D3A6}" srcId="{24E0BA43-1194-43B2-A727-8A4A3508983A}" destId="{283AA1ED-3B64-42D6-9EBF-FFF2D240E0CC}" srcOrd="0" destOrd="0" parTransId="{30D9F1A3-020E-40D8-94B0-109307499756}" sibTransId="{24B45CC5-6DED-4E31-A7CF-90BD72E2EE16}"/>
    <dgm:cxn modelId="{430E4F28-85BE-4867-BD25-D3F474EBC3B8}" type="presOf" srcId="{1B8FB83B-78F1-43B2-A8E7-49FED6F20227}" destId="{AC9F57C2-B2F7-42FF-BCBD-EF0EB9F88B1A}" srcOrd="1" destOrd="0" presId="urn:microsoft.com/office/officeart/2005/8/layout/orgChart1"/>
    <dgm:cxn modelId="{72A2763B-A453-4F7C-8CB6-0C134F0C9807}" type="presOf" srcId="{256193D2-04FE-4FDF-B1F5-DF18F419476A}" destId="{45F4C469-51DF-453A-A07F-283E90F564F7}" srcOrd="1" destOrd="0" presId="urn:microsoft.com/office/officeart/2005/8/layout/orgChart1"/>
    <dgm:cxn modelId="{0C79E2F4-118B-4B15-9A2A-001D5BB2E8BA}" type="presOf" srcId="{7F54DBC5-1BD6-47C3-AEDC-35686DA642C7}" destId="{6E7C6D30-9D31-4F96-8617-11C5FF199D94}" srcOrd="0" destOrd="0" presId="urn:microsoft.com/office/officeart/2005/8/layout/orgChart1"/>
    <dgm:cxn modelId="{6417C480-7AE6-40AF-8BB4-5A063A406F9D}" type="presOf" srcId="{D11B1D8A-A866-4D21-9856-E10FAB14ED42}" destId="{D2053C9F-421C-42AA-9A7E-76A3F7404201}" srcOrd="0" destOrd="0" presId="urn:microsoft.com/office/officeart/2005/8/layout/orgChart1"/>
    <dgm:cxn modelId="{AEB99C55-000C-4C2B-8BD3-CA73EB15F278}" type="presOf" srcId="{8C1DF609-038B-47C0-80D0-5E413AF94C40}" destId="{92095C57-E9FF-43E0-852E-E99EA42E2F16}" srcOrd="0" destOrd="0" presId="urn:microsoft.com/office/officeart/2005/8/layout/orgChart1"/>
    <dgm:cxn modelId="{3FE28308-C533-44F0-ACE8-F10A710F78BC}" type="presOf" srcId="{39DE6489-05B1-4590-995E-2E6EA8C9120D}" destId="{BB857A39-F260-4453-A975-52AED7D93267}" srcOrd="0" destOrd="0" presId="urn:microsoft.com/office/officeart/2005/8/layout/orgChart1"/>
    <dgm:cxn modelId="{81D6CBEE-2A98-47AD-87F8-CAA383E005F6}" type="presOf" srcId="{2F94400B-30D9-4460-92B4-45586EA12304}" destId="{E00F8F5A-9D3A-4AFC-8677-8617D22E2AC4}" srcOrd="0" destOrd="0" presId="urn:microsoft.com/office/officeart/2005/8/layout/orgChart1"/>
    <dgm:cxn modelId="{A52F02AF-B224-4348-B198-106212ABC0CE}" type="presOf" srcId="{3646667B-5BFF-4B4E-9B17-B0CE0AAA223F}" destId="{BF37246D-4502-4C20-85BA-95044D8B783A}" srcOrd="0" destOrd="0" presId="urn:microsoft.com/office/officeart/2005/8/layout/orgChart1"/>
    <dgm:cxn modelId="{26475DC0-38CD-4C55-A661-D5A9739F7C43}" srcId="{B62500B6-AAF6-4347-9DF7-5EFC08355A12}" destId="{CB360E95-A768-4567-825C-FA580985ABB6}" srcOrd="2" destOrd="0" parTransId="{33D24864-79C3-4E97-92FB-52AA96E6A207}" sibTransId="{FA3CE41D-3E0F-41F6-A920-849EDE34B803}"/>
    <dgm:cxn modelId="{CB5B9E4E-0E97-4D52-A377-270E0AABB639}" srcId="{24E0BA43-1194-43B2-A727-8A4A3508983A}" destId="{70FE121E-25AA-4767-BB14-A51261A89ACC}" srcOrd="3" destOrd="0" parTransId="{8DD19333-DCA1-4965-A188-48D69191FA7A}" sibTransId="{03B44078-5AE3-40C0-BE5C-EC5357DB04F9}"/>
    <dgm:cxn modelId="{35782E5A-A931-48D9-8469-CA0D03982C0D}" type="presOf" srcId="{1BC0E0BE-F500-4D1B-966A-5EAA8AE2E1CA}" destId="{64A7FE43-3CD6-4E4C-8ED3-60154B8FF780}" srcOrd="0" destOrd="0" presId="urn:microsoft.com/office/officeart/2005/8/layout/orgChart1"/>
    <dgm:cxn modelId="{AFD78954-C8C2-46AB-B8EE-B21B73B5DC74}" srcId="{4EA5ADB8-26DE-471A-A3AC-D41450465C6C}" destId="{468598B3-7878-4315-A368-8DC59B0A018D}" srcOrd="2" destOrd="0" parTransId="{7ED83EAA-B5AF-437E-9DE5-F2F3154C907B}" sibTransId="{3169023F-2710-4A4A-B4E2-18CAFEB9CD60}"/>
    <dgm:cxn modelId="{16576AE1-08D3-496D-837F-BDD6A0CACE64}" type="presOf" srcId="{B62500B6-AAF6-4347-9DF7-5EFC08355A12}" destId="{EAAD2BBB-345C-4E40-A89D-ECC3F4A489B2}" srcOrd="0" destOrd="0" presId="urn:microsoft.com/office/officeart/2005/8/layout/orgChart1"/>
    <dgm:cxn modelId="{814D6C92-083B-4D8C-929A-7AE4AF6D63C1}" srcId="{4EA5ADB8-26DE-471A-A3AC-D41450465C6C}" destId="{7FCAE78E-4692-43E0-BDF6-8AD5F9A5143C}" srcOrd="0" destOrd="0" parTransId="{8C1DF609-038B-47C0-80D0-5E413AF94C40}" sibTransId="{08E2CD61-176B-4904-9570-6BDB30CCF74A}"/>
    <dgm:cxn modelId="{A501B2D7-1DED-4838-8F98-4E1F5A581CBD}" type="presOf" srcId="{7FCAE78E-4692-43E0-BDF6-8AD5F9A5143C}" destId="{1882170F-C376-4292-BCFA-B7F1279B9264}" srcOrd="1" destOrd="0" presId="urn:microsoft.com/office/officeart/2005/8/layout/orgChart1"/>
    <dgm:cxn modelId="{07EEA62E-3DFE-4752-A718-87E1530F9479}" type="presOf" srcId="{3646667B-5BFF-4B4E-9B17-B0CE0AAA223F}" destId="{1D39E7A0-5FAB-43BD-A66E-2F4069F1CAFC}" srcOrd="1" destOrd="0" presId="urn:microsoft.com/office/officeart/2005/8/layout/orgChart1"/>
    <dgm:cxn modelId="{90756E22-C692-45C4-AB7B-AE9F5A70AD03}" type="presOf" srcId="{5778FB0D-CD82-4BF5-A5D0-7479666519E4}" destId="{6B005219-45DA-45CA-ABED-2DDB93E96270}" srcOrd="0" destOrd="0" presId="urn:microsoft.com/office/officeart/2005/8/layout/orgChart1"/>
    <dgm:cxn modelId="{D5573BC7-3513-48C1-8872-BA326D964431}" srcId="{24E0BA43-1194-43B2-A727-8A4A3508983A}" destId="{67971BA4-D58E-44D3-9A01-8926B7F9DEED}" srcOrd="4" destOrd="0" parTransId="{7F54DBC5-1BD6-47C3-AEDC-35686DA642C7}" sibTransId="{C8A1B06B-E9A9-40C3-B0B1-191FBD9B52A7}"/>
    <dgm:cxn modelId="{6B63D167-15CD-4EF3-ABCE-4933E9CD0070}" type="presOf" srcId="{566D9894-5056-49CF-9E67-A82ED87FBD9A}" destId="{BAE06128-9C52-4249-9666-AC9E2C5FA9CF}" srcOrd="0" destOrd="0" presId="urn:microsoft.com/office/officeart/2005/8/layout/orgChart1"/>
    <dgm:cxn modelId="{8CD7D84A-4688-4194-849C-C24397BF6CF0}" srcId="{3646667B-5BFF-4B4E-9B17-B0CE0AAA223F}" destId="{4EA5ADB8-26DE-471A-A3AC-D41450465C6C}" srcOrd="2" destOrd="0" parTransId="{456159AC-AD4A-4942-9B8B-616995DE568B}" sibTransId="{32A38969-727B-455A-9E0A-A80ED0FB4294}"/>
    <dgm:cxn modelId="{543AF34A-69CA-43BE-B0DF-679DB61E0122}" type="presOf" srcId="{B62500B6-AAF6-4347-9DF7-5EFC08355A12}" destId="{B9E62386-135A-4B52-A9C7-412DC6F9859C}" srcOrd="1" destOrd="0" presId="urn:microsoft.com/office/officeart/2005/8/layout/orgChart1"/>
    <dgm:cxn modelId="{112C8F0D-D867-429D-A9E3-22BAF75703DB}" type="presOf" srcId="{77B83BDB-A170-43CB-982D-1D061E8A036A}" destId="{0AB4FC16-A422-4994-B191-4CA1AB919CD0}" srcOrd="1" destOrd="0" presId="urn:microsoft.com/office/officeart/2005/8/layout/orgChart1"/>
    <dgm:cxn modelId="{ED505707-D13B-4581-9A62-EEC973B117C0}" type="presOf" srcId="{C1446248-01A2-4188-B1F6-D17CF3CDC9D3}" destId="{2A4CF821-6742-4D98-8475-EB054AA18C7F}" srcOrd="1" destOrd="0" presId="urn:microsoft.com/office/officeart/2005/8/layout/orgChart1"/>
    <dgm:cxn modelId="{411E440E-613F-400F-9EEE-8FA1BC710E0A}" type="presOf" srcId="{ACD97A8E-84A2-404E-BFD3-7DC0CBA3CEFA}" destId="{99E07568-EF3E-4E87-A1E6-9666DED64E19}" srcOrd="1" destOrd="0" presId="urn:microsoft.com/office/officeart/2005/8/layout/orgChart1"/>
    <dgm:cxn modelId="{7CA01B88-C48B-4FE9-B5E5-C8DDE653BF1D}" type="presOf" srcId="{6DF84869-C9C6-4D3F-8643-AD765DB3BECB}" destId="{400DF140-42BD-4C16-A815-0D65C99DF110}" srcOrd="1" destOrd="0" presId="urn:microsoft.com/office/officeart/2005/8/layout/orgChart1"/>
    <dgm:cxn modelId="{F29547FA-B1E6-4167-A454-2A69D42F4F71}" srcId="{4EA5ADB8-26DE-471A-A3AC-D41450465C6C}" destId="{77B83BDB-A170-43CB-982D-1D061E8A036A}" srcOrd="4" destOrd="0" parTransId="{C7530D86-F0FC-4294-9FF0-791E756405C6}" sibTransId="{AF3B8A1D-555E-4CB1-B2E4-4C8A8772DFB6}"/>
    <dgm:cxn modelId="{1A0F3745-8570-45CB-B122-A1A0F57B8FA6}" srcId="{8C9E5ECC-8005-4541-8B65-E35845BD270C}" destId="{3646667B-5BFF-4B4E-9B17-B0CE0AAA223F}" srcOrd="0" destOrd="0" parTransId="{E7F34ABF-1102-4971-BCFE-2D171E75ECB3}" sibTransId="{1A621564-11C4-4866-BFFB-D68E3022472B}"/>
    <dgm:cxn modelId="{058A6591-854A-4392-BCC2-E67365903C41}" srcId="{24E0BA43-1194-43B2-A727-8A4A3508983A}" destId="{2D7B5AD8-DAF4-4B69-8884-ED2D39A0F8A8}" srcOrd="8" destOrd="0" parTransId="{14CA76E9-91A2-4ECA-BC28-65EB341C6C71}" sibTransId="{B8015A68-99A1-4350-BB46-0A3CA0330DE6}"/>
    <dgm:cxn modelId="{EF38BA90-097E-4408-BD30-FA5A4A314B2C}" type="presOf" srcId="{4EA5ADB8-26DE-471A-A3AC-D41450465C6C}" destId="{FDAA6BA3-D5A9-44D7-A4C3-08F63AA4752B}" srcOrd="0" destOrd="0" presId="urn:microsoft.com/office/officeart/2005/8/layout/orgChart1"/>
    <dgm:cxn modelId="{10B1E6B2-D706-4962-9177-3872691DC3B3}" type="presOf" srcId="{256193D2-04FE-4FDF-B1F5-DF18F419476A}" destId="{36252BA4-0221-4983-8938-362A7BCD2024}" srcOrd="0" destOrd="0" presId="urn:microsoft.com/office/officeart/2005/8/layout/orgChart1"/>
    <dgm:cxn modelId="{22CCD951-EA55-4213-979C-ECB9536123DF}" type="presOf" srcId="{30D9F1A3-020E-40D8-94B0-109307499756}" destId="{9E750BA1-D985-4C22-8F01-B3D05649892D}" srcOrd="0" destOrd="0" presId="urn:microsoft.com/office/officeart/2005/8/layout/orgChart1"/>
    <dgm:cxn modelId="{3C79DE89-793F-4ECA-8358-59CD52E7751C}" type="presOf" srcId="{226633E3-6FC5-403A-B5C7-20C4A4B92603}" destId="{A95DFDD2-0E07-4CBD-BF7A-BDBD3CEC1F35}" srcOrd="0" destOrd="0" presId="urn:microsoft.com/office/officeart/2005/8/layout/orgChart1"/>
    <dgm:cxn modelId="{AFD1D1C3-FA04-47BB-91CB-8F07B61D0368}" type="presOf" srcId="{EF912410-E704-4C21-8D74-FC359469A9CD}" destId="{ABDC000C-15CE-4AA7-A5AD-AE51286602DC}" srcOrd="1" destOrd="0" presId="urn:microsoft.com/office/officeart/2005/8/layout/orgChart1"/>
    <dgm:cxn modelId="{30969CF2-2C8D-41FD-AFAE-082673F4A370}" type="presOf" srcId="{33D24864-79C3-4E97-92FB-52AA96E6A207}" destId="{86CD2DA4-D61A-431E-815D-29E270B89713}" srcOrd="0" destOrd="0" presId="urn:microsoft.com/office/officeart/2005/8/layout/orgChart1"/>
    <dgm:cxn modelId="{9F5BB02A-255D-4938-8729-3F046E41126D}" type="presOf" srcId="{9177CE14-15AF-4295-812E-222CBB906726}" destId="{79A77C28-0AA9-4484-BD27-D8C75DE53718}" srcOrd="0" destOrd="0" presId="urn:microsoft.com/office/officeart/2005/8/layout/orgChart1"/>
    <dgm:cxn modelId="{056E996D-CD9C-4182-9E4A-EF12AF5FE91C}" type="presOf" srcId="{16F87947-6355-42C5-AD5C-86BFE8E5DD00}" destId="{F13CA51E-6B84-44BF-8307-ACDE66045CEA}" srcOrd="1" destOrd="0" presId="urn:microsoft.com/office/officeart/2005/8/layout/orgChart1"/>
    <dgm:cxn modelId="{84D057BC-18F9-4E73-A567-F08C70AC485D}" type="presOf" srcId="{C1446248-01A2-4188-B1F6-D17CF3CDC9D3}" destId="{7FA5D800-211D-42D9-967A-2273D18FC22B}" srcOrd="0" destOrd="0" presId="urn:microsoft.com/office/officeart/2005/8/layout/orgChart1"/>
    <dgm:cxn modelId="{3F47AB15-C996-4D81-8807-50E7049A183F}" srcId="{24E0BA43-1194-43B2-A727-8A4A3508983A}" destId="{448CAC10-13D0-415C-B435-F08B96EB47DC}" srcOrd="2" destOrd="0" parTransId="{39DE6489-05B1-4590-995E-2E6EA8C9120D}" sibTransId="{F32B2B9D-5F2F-4954-B6AB-0220E6045576}"/>
    <dgm:cxn modelId="{ED2517C3-3545-4EF6-8FB9-6EE030707D1D}" type="presOf" srcId="{E6C457D2-3659-4287-8134-8C5981260CA9}" destId="{6D40714E-7C19-46F5-8882-B95E494FCE09}" srcOrd="0" destOrd="0" presId="urn:microsoft.com/office/officeart/2005/8/layout/orgChart1"/>
    <dgm:cxn modelId="{4692E9E9-D080-4B4A-80E7-F82B161C7A71}" srcId="{24E0BA43-1194-43B2-A727-8A4A3508983A}" destId="{256193D2-04FE-4FDF-B1F5-DF18F419476A}" srcOrd="5" destOrd="0" parTransId="{1BC0E0BE-F500-4D1B-966A-5EAA8AE2E1CA}" sibTransId="{5C68E366-BB90-44C8-B4B3-AA3D4A2D64BC}"/>
    <dgm:cxn modelId="{DBEA29C7-B942-4228-83A3-F1CCBF8158A2}" type="presOf" srcId="{2D7B5AD8-DAF4-4B69-8884-ED2D39A0F8A8}" destId="{CE611281-F5DC-412B-8DEF-8F14ABE83CE7}" srcOrd="0" destOrd="0" presId="urn:microsoft.com/office/officeart/2005/8/layout/orgChart1"/>
    <dgm:cxn modelId="{CBE08006-F575-47CD-BA15-A3CD39FC974B}" type="presOf" srcId="{70FE121E-25AA-4767-BB14-A51261A89ACC}" destId="{86F2C426-9BA5-4337-BD71-8D9C67328FBB}" srcOrd="1" destOrd="0" presId="urn:microsoft.com/office/officeart/2005/8/layout/orgChart1"/>
    <dgm:cxn modelId="{DAF56DD5-2672-4D77-9A3B-ABBA17131B2C}" type="presOf" srcId="{97C93CAE-EE1E-4626-A7FB-9AAFD2405320}" destId="{1D087F47-1469-474E-91DF-1599A91D41F3}" srcOrd="1" destOrd="0" presId="urn:microsoft.com/office/officeart/2005/8/layout/orgChart1"/>
    <dgm:cxn modelId="{D1971D4A-D131-427B-BB24-C8DADC3A041C}" srcId="{4EA5ADB8-26DE-471A-A3AC-D41450465C6C}" destId="{16F87947-6355-42C5-AD5C-86BFE8E5DD00}" srcOrd="5" destOrd="0" parTransId="{D11B1D8A-A866-4D21-9856-E10FAB14ED42}" sibTransId="{21CD3499-C11D-4C66-B93B-ED16DF56ECB1}"/>
    <dgm:cxn modelId="{0EC45850-7C32-47B4-823D-CEA371804BBD}" type="presParOf" srcId="{4AD26967-1B33-453C-832A-84D95088E388}" destId="{32DD9991-20B7-414B-8E2D-DFE0C680AE6F}" srcOrd="0" destOrd="0" presId="urn:microsoft.com/office/officeart/2005/8/layout/orgChart1"/>
    <dgm:cxn modelId="{C0CEC269-3619-45A9-A85B-B6F86972136A}" type="presParOf" srcId="{32DD9991-20B7-414B-8E2D-DFE0C680AE6F}" destId="{28FB2853-5EA0-48C7-8CCF-2E96885C2E06}" srcOrd="0" destOrd="0" presId="urn:microsoft.com/office/officeart/2005/8/layout/orgChart1"/>
    <dgm:cxn modelId="{A534DF8E-1677-4BAE-BC06-98C4364B9903}" type="presParOf" srcId="{28FB2853-5EA0-48C7-8CCF-2E96885C2E06}" destId="{BF37246D-4502-4C20-85BA-95044D8B783A}" srcOrd="0" destOrd="0" presId="urn:microsoft.com/office/officeart/2005/8/layout/orgChart1"/>
    <dgm:cxn modelId="{1EA6EA02-3577-4996-AB43-4993EA616650}" type="presParOf" srcId="{28FB2853-5EA0-48C7-8CCF-2E96885C2E06}" destId="{1D39E7A0-5FAB-43BD-A66E-2F4069F1CAFC}" srcOrd="1" destOrd="0" presId="urn:microsoft.com/office/officeart/2005/8/layout/orgChart1"/>
    <dgm:cxn modelId="{3BB8404B-E6E7-4250-9FBE-658F151530E0}" type="presParOf" srcId="{32DD9991-20B7-414B-8E2D-DFE0C680AE6F}" destId="{AA91E9F7-9CDE-4C41-8D01-DC5DEDB55A68}" srcOrd="1" destOrd="0" presId="urn:microsoft.com/office/officeart/2005/8/layout/orgChart1"/>
    <dgm:cxn modelId="{8AF4A1CF-DB5D-4BBA-B3DC-F33E0E4F00B2}" type="presParOf" srcId="{AA91E9F7-9CDE-4C41-8D01-DC5DEDB55A68}" destId="{A95DFDD2-0E07-4CBD-BF7A-BDBD3CEC1F35}" srcOrd="0" destOrd="0" presId="urn:microsoft.com/office/officeart/2005/8/layout/orgChart1"/>
    <dgm:cxn modelId="{B8DA286E-55DF-496F-BD65-43E2DCCCA933}" type="presParOf" srcId="{AA91E9F7-9CDE-4C41-8D01-DC5DEDB55A68}" destId="{BB83697B-77F8-458B-88E1-A359EF58B0C4}" srcOrd="1" destOrd="0" presId="urn:microsoft.com/office/officeart/2005/8/layout/orgChart1"/>
    <dgm:cxn modelId="{05C987B4-ECCB-4E1B-9A08-2384FC29502C}" type="presParOf" srcId="{BB83697B-77F8-458B-88E1-A359EF58B0C4}" destId="{884A20E1-C87A-43C2-8190-2C496E159970}" srcOrd="0" destOrd="0" presId="urn:microsoft.com/office/officeart/2005/8/layout/orgChart1"/>
    <dgm:cxn modelId="{F6E28D19-9789-4F4C-BA96-D7AEF697F35C}" type="presParOf" srcId="{884A20E1-C87A-43C2-8190-2C496E159970}" destId="{90144E60-62E7-4E1F-A940-5FC60D8C014B}" srcOrd="0" destOrd="0" presId="urn:microsoft.com/office/officeart/2005/8/layout/orgChart1"/>
    <dgm:cxn modelId="{838AE429-F706-411B-BE46-BDE6E726663C}" type="presParOf" srcId="{884A20E1-C87A-43C2-8190-2C496E159970}" destId="{35433462-684F-4D6F-BFA7-3929BDEC302E}" srcOrd="1" destOrd="0" presId="urn:microsoft.com/office/officeart/2005/8/layout/orgChart1"/>
    <dgm:cxn modelId="{F0829517-BCFA-4B88-9698-5414CEDAF757}" type="presParOf" srcId="{BB83697B-77F8-458B-88E1-A359EF58B0C4}" destId="{26969B4E-7329-4AA6-A8DB-2C09DB4E2E1D}" srcOrd="1" destOrd="0" presId="urn:microsoft.com/office/officeart/2005/8/layout/orgChart1"/>
    <dgm:cxn modelId="{B012D2B4-C849-4BE2-B31D-B6D7E14A91DC}" type="presParOf" srcId="{26969B4E-7329-4AA6-A8DB-2C09DB4E2E1D}" destId="{9E750BA1-D985-4C22-8F01-B3D05649892D}" srcOrd="0" destOrd="0" presId="urn:microsoft.com/office/officeart/2005/8/layout/orgChart1"/>
    <dgm:cxn modelId="{74C8DDF5-7370-465D-A54E-22DDFB11CFAD}" type="presParOf" srcId="{26969B4E-7329-4AA6-A8DB-2C09DB4E2E1D}" destId="{685E9ED5-E45D-487E-BCF9-E8B4A5CB3911}" srcOrd="1" destOrd="0" presId="urn:microsoft.com/office/officeart/2005/8/layout/orgChart1"/>
    <dgm:cxn modelId="{5B19A143-FF43-4516-AD1B-4721C9251BA1}" type="presParOf" srcId="{685E9ED5-E45D-487E-BCF9-E8B4A5CB3911}" destId="{0A31B9ED-CD69-41E1-8D72-29C0A7B6D296}" srcOrd="0" destOrd="0" presId="urn:microsoft.com/office/officeart/2005/8/layout/orgChart1"/>
    <dgm:cxn modelId="{65CE3A99-1778-4900-B162-0BEBA69EDB53}" type="presParOf" srcId="{0A31B9ED-CD69-41E1-8D72-29C0A7B6D296}" destId="{01DF5FF7-41B1-4CE5-B915-0B5E0B96B653}" srcOrd="0" destOrd="0" presId="urn:microsoft.com/office/officeart/2005/8/layout/orgChart1"/>
    <dgm:cxn modelId="{DC3B485B-A21E-418B-90E1-C70E8D6F3FE2}" type="presParOf" srcId="{0A31B9ED-CD69-41E1-8D72-29C0A7B6D296}" destId="{5FC5C105-8885-4E15-9DCE-66C75B2097DE}" srcOrd="1" destOrd="0" presId="urn:microsoft.com/office/officeart/2005/8/layout/orgChart1"/>
    <dgm:cxn modelId="{913EB0A8-3E88-4EFC-8504-96AC4A433997}" type="presParOf" srcId="{685E9ED5-E45D-487E-BCF9-E8B4A5CB3911}" destId="{769EC3FF-BD44-4B62-8B78-9CE4ACC10E17}" srcOrd="1" destOrd="0" presId="urn:microsoft.com/office/officeart/2005/8/layout/orgChart1"/>
    <dgm:cxn modelId="{0716E7F4-61D1-4D4F-824B-DF5FE1F41A28}" type="presParOf" srcId="{685E9ED5-E45D-487E-BCF9-E8B4A5CB3911}" destId="{2756E519-3ABB-4D5C-B99D-1556680FCB18}" srcOrd="2" destOrd="0" presId="urn:microsoft.com/office/officeart/2005/8/layout/orgChart1"/>
    <dgm:cxn modelId="{83754C47-B842-4000-AF68-5C99DE24A6D4}" type="presParOf" srcId="{26969B4E-7329-4AA6-A8DB-2C09DB4E2E1D}" destId="{6D40714E-7C19-46F5-8882-B95E494FCE09}" srcOrd="2" destOrd="0" presId="urn:microsoft.com/office/officeart/2005/8/layout/orgChart1"/>
    <dgm:cxn modelId="{02636669-26E0-4D69-AD4C-6B6473926BFE}" type="presParOf" srcId="{26969B4E-7329-4AA6-A8DB-2C09DB4E2E1D}" destId="{9802D840-F14C-475C-8135-692800567B1C}" srcOrd="3" destOrd="0" presId="urn:microsoft.com/office/officeart/2005/8/layout/orgChart1"/>
    <dgm:cxn modelId="{9A731D98-E26E-4F90-8FE1-48BC1FDB0569}" type="presParOf" srcId="{9802D840-F14C-475C-8135-692800567B1C}" destId="{C480F211-F1BF-42B3-9460-7B3F43C0F0CD}" srcOrd="0" destOrd="0" presId="urn:microsoft.com/office/officeart/2005/8/layout/orgChart1"/>
    <dgm:cxn modelId="{4D7C17A0-AA23-4CAB-A803-233D504FB962}" type="presParOf" srcId="{C480F211-F1BF-42B3-9460-7B3F43C0F0CD}" destId="{CEE969A6-0511-40B5-8A51-D3411D321FFA}" srcOrd="0" destOrd="0" presId="urn:microsoft.com/office/officeart/2005/8/layout/orgChart1"/>
    <dgm:cxn modelId="{D36E8AEE-2892-44EA-9A53-E73538E17DB5}" type="presParOf" srcId="{C480F211-F1BF-42B3-9460-7B3F43C0F0CD}" destId="{DF80CF55-B871-4837-8059-698C43C9D904}" srcOrd="1" destOrd="0" presId="urn:microsoft.com/office/officeart/2005/8/layout/orgChart1"/>
    <dgm:cxn modelId="{947AE2F0-CAFD-49C9-91E0-F7615C0DED41}" type="presParOf" srcId="{9802D840-F14C-475C-8135-692800567B1C}" destId="{33E72A38-C350-44E5-911B-DC87B268B98E}" srcOrd="1" destOrd="0" presId="urn:microsoft.com/office/officeart/2005/8/layout/orgChart1"/>
    <dgm:cxn modelId="{1C920FA6-7D54-46BB-B4E8-F4F551F24C3F}" type="presParOf" srcId="{9802D840-F14C-475C-8135-692800567B1C}" destId="{5BECCE42-5202-4BC0-B999-F1E69775B686}" srcOrd="2" destOrd="0" presId="urn:microsoft.com/office/officeart/2005/8/layout/orgChart1"/>
    <dgm:cxn modelId="{310BB26F-19C2-4E21-9517-0EDF89647B43}" type="presParOf" srcId="{26969B4E-7329-4AA6-A8DB-2C09DB4E2E1D}" destId="{BB857A39-F260-4453-A975-52AED7D93267}" srcOrd="4" destOrd="0" presId="urn:microsoft.com/office/officeart/2005/8/layout/orgChart1"/>
    <dgm:cxn modelId="{276394B9-02F1-43DA-8705-9F9461B878DC}" type="presParOf" srcId="{26969B4E-7329-4AA6-A8DB-2C09DB4E2E1D}" destId="{5DD33ED3-FCE5-4E73-AEEF-119012493F56}" srcOrd="5" destOrd="0" presId="urn:microsoft.com/office/officeart/2005/8/layout/orgChart1"/>
    <dgm:cxn modelId="{0C2EA813-62E3-467B-ADCD-04797012DD53}" type="presParOf" srcId="{5DD33ED3-FCE5-4E73-AEEF-119012493F56}" destId="{C0F1A108-7AF5-4013-8DB6-F763C45937F5}" srcOrd="0" destOrd="0" presId="urn:microsoft.com/office/officeart/2005/8/layout/orgChart1"/>
    <dgm:cxn modelId="{91431BEF-474B-4ECD-B8BC-C2F7C6A2695D}" type="presParOf" srcId="{C0F1A108-7AF5-4013-8DB6-F763C45937F5}" destId="{0F1708E7-88F2-48F7-BFA9-BD5FF1DECE32}" srcOrd="0" destOrd="0" presId="urn:microsoft.com/office/officeart/2005/8/layout/orgChart1"/>
    <dgm:cxn modelId="{E0FB0B89-587D-44E5-989B-02FACEFC4E08}" type="presParOf" srcId="{C0F1A108-7AF5-4013-8DB6-F763C45937F5}" destId="{3C2E4D73-39CF-438D-BBD0-F2C070093CE1}" srcOrd="1" destOrd="0" presId="urn:microsoft.com/office/officeart/2005/8/layout/orgChart1"/>
    <dgm:cxn modelId="{E4F256FA-A30F-4913-9229-BCA5E712383E}" type="presParOf" srcId="{5DD33ED3-FCE5-4E73-AEEF-119012493F56}" destId="{E02595E2-BA66-4060-9935-E3A29CD8246A}" srcOrd="1" destOrd="0" presId="urn:microsoft.com/office/officeart/2005/8/layout/orgChart1"/>
    <dgm:cxn modelId="{F0E6216F-CCD5-44E0-A57F-D6548D088354}" type="presParOf" srcId="{5DD33ED3-FCE5-4E73-AEEF-119012493F56}" destId="{A2EE4814-E9C8-4067-A345-55FB71657B43}" srcOrd="2" destOrd="0" presId="urn:microsoft.com/office/officeart/2005/8/layout/orgChart1"/>
    <dgm:cxn modelId="{8804C2D7-FB08-4BF4-AE40-B9D974755ADC}" type="presParOf" srcId="{26969B4E-7329-4AA6-A8DB-2C09DB4E2E1D}" destId="{130711BD-A4EA-41A1-869A-29ACFE89B390}" srcOrd="6" destOrd="0" presId="urn:microsoft.com/office/officeart/2005/8/layout/orgChart1"/>
    <dgm:cxn modelId="{21A5AB38-4AB7-4870-AD92-7E3025DE5E04}" type="presParOf" srcId="{26969B4E-7329-4AA6-A8DB-2C09DB4E2E1D}" destId="{8545CF91-C3C0-4867-959A-DE9D10D324F3}" srcOrd="7" destOrd="0" presId="urn:microsoft.com/office/officeart/2005/8/layout/orgChart1"/>
    <dgm:cxn modelId="{830E2D64-8676-4DB9-BF0F-F8232C072972}" type="presParOf" srcId="{8545CF91-C3C0-4867-959A-DE9D10D324F3}" destId="{63DCE35E-235C-453A-ADD0-77B81F8CBE4A}" srcOrd="0" destOrd="0" presId="urn:microsoft.com/office/officeart/2005/8/layout/orgChart1"/>
    <dgm:cxn modelId="{55632BFB-BDA0-4B52-A815-8BA418A21A19}" type="presParOf" srcId="{63DCE35E-235C-453A-ADD0-77B81F8CBE4A}" destId="{1CC76DCC-EF7B-428C-81EC-23CDC2E8B89E}" srcOrd="0" destOrd="0" presId="urn:microsoft.com/office/officeart/2005/8/layout/orgChart1"/>
    <dgm:cxn modelId="{578C7F0D-A902-45F4-9888-6C15E2B81B52}" type="presParOf" srcId="{63DCE35E-235C-453A-ADD0-77B81F8CBE4A}" destId="{86F2C426-9BA5-4337-BD71-8D9C67328FBB}" srcOrd="1" destOrd="0" presId="urn:microsoft.com/office/officeart/2005/8/layout/orgChart1"/>
    <dgm:cxn modelId="{8CE6D830-4A43-4488-A27F-A0615BB9A59A}" type="presParOf" srcId="{8545CF91-C3C0-4867-959A-DE9D10D324F3}" destId="{BBE02DC6-D320-494B-A1B8-E5A03FBFB4BE}" srcOrd="1" destOrd="0" presId="urn:microsoft.com/office/officeart/2005/8/layout/orgChart1"/>
    <dgm:cxn modelId="{0802F2D8-CCC4-4BF3-AD75-2EDA318A80F5}" type="presParOf" srcId="{8545CF91-C3C0-4867-959A-DE9D10D324F3}" destId="{3B68AF06-D708-469B-9B2B-1F520D5FBE39}" srcOrd="2" destOrd="0" presId="urn:microsoft.com/office/officeart/2005/8/layout/orgChart1"/>
    <dgm:cxn modelId="{71311F11-4C60-4422-A1C9-71A58D10D395}" type="presParOf" srcId="{26969B4E-7329-4AA6-A8DB-2C09DB4E2E1D}" destId="{6E7C6D30-9D31-4F96-8617-11C5FF199D94}" srcOrd="8" destOrd="0" presId="urn:microsoft.com/office/officeart/2005/8/layout/orgChart1"/>
    <dgm:cxn modelId="{FA76F1FB-AD72-4B99-9FEB-67C19C645589}" type="presParOf" srcId="{26969B4E-7329-4AA6-A8DB-2C09DB4E2E1D}" destId="{9AED3938-3A3E-4C2A-962B-85F1ABE20083}" srcOrd="9" destOrd="0" presId="urn:microsoft.com/office/officeart/2005/8/layout/orgChart1"/>
    <dgm:cxn modelId="{0637965C-A61F-4139-B67A-C597659DDB3F}" type="presParOf" srcId="{9AED3938-3A3E-4C2A-962B-85F1ABE20083}" destId="{85D730C7-AB55-4A0B-94C5-5AE2F26B20A7}" srcOrd="0" destOrd="0" presId="urn:microsoft.com/office/officeart/2005/8/layout/orgChart1"/>
    <dgm:cxn modelId="{CDDECE54-910E-411C-8EBB-630D166516A8}" type="presParOf" srcId="{85D730C7-AB55-4A0B-94C5-5AE2F26B20A7}" destId="{72597AFA-AF01-4891-AC5F-5A54D3BDF836}" srcOrd="0" destOrd="0" presId="urn:microsoft.com/office/officeart/2005/8/layout/orgChart1"/>
    <dgm:cxn modelId="{39C14258-9B08-4D8F-B24C-6F715CFFCC87}" type="presParOf" srcId="{85D730C7-AB55-4A0B-94C5-5AE2F26B20A7}" destId="{F40828FF-7456-440A-8791-4CA4702B0D43}" srcOrd="1" destOrd="0" presId="urn:microsoft.com/office/officeart/2005/8/layout/orgChart1"/>
    <dgm:cxn modelId="{D04A522E-56BD-4B87-8D35-56456E2E0E20}" type="presParOf" srcId="{9AED3938-3A3E-4C2A-962B-85F1ABE20083}" destId="{D1810B17-02C7-47C5-AE17-97EE2FE2E4E4}" srcOrd="1" destOrd="0" presId="urn:microsoft.com/office/officeart/2005/8/layout/orgChart1"/>
    <dgm:cxn modelId="{C7E5E3B2-B3A5-411F-A128-9966DEA3F867}" type="presParOf" srcId="{9AED3938-3A3E-4C2A-962B-85F1ABE20083}" destId="{9DD5A8E8-4436-4507-99E4-C90DEBA3A7C7}" srcOrd="2" destOrd="0" presId="urn:microsoft.com/office/officeart/2005/8/layout/orgChart1"/>
    <dgm:cxn modelId="{202E8EF1-35D4-4A75-8870-588B462095EB}" type="presParOf" srcId="{26969B4E-7329-4AA6-A8DB-2C09DB4E2E1D}" destId="{64A7FE43-3CD6-4E4C-8ED3-60154B8FF780}" srcOrd="10" destOrd="0" presId="urn:microsoft.com/office/officeart/2005/8/layout/orgChart1"/>
    <dgm:cxn modelId="{79C50583-4704-4D8D-9F1F-6B2F2E9AE686}" type="presParOf" srcId="{26969B4E-7329-4AA6-A8DB-2C09DB4E2E1D}" destId="{9C13AA91-D18E-4F58-961C-8BAEAA7F927D}" srcOrd="11" destOrd="0" presId="urn:microsoft.com/office/officeart/2005/8/layout/orgChart1"/>
    <dgm:cxn modelId="{655CAB35-E925-40FE-9CEC-74C49A174919}" type="presParOf" srcId="{9C13AA91-D18E-4F58-961C-8BAEAA7F927D}" destId="{DC892625-E505-4C05-8155-1131C9719542}" srcOrd="0" destOrd="0" presId="urn:microsoft.com/office/officeart/2005/8/layout/orgChart1"/>
    <dgm:cxn modelId="{836AC48E-193B-452A-BB4B-18435A0FFB80}" type="presParOf" srcId="{DC892625-E505-4C05-8155-1131C9719542}" destId="{36252BA4-0221-4983-8938-362A7BCD2024}" srcOrd="0" destOrd="0" presId="urn:microsoft.com/office/officeart/2005/8/layout/orgChart1"/>
    <dgm:cxn modelId="{5D5D3FF4-AB6D-4BF8-8DC9-D8749449ACE5}" type="presParOf" srcId="{DC892625-E505-4C05-8155-1131C9719542}" destId="{45F4C469-51DF-453A-A07F-283E90F564F7}" srcOrd="1" destOrd="0" presId="urn:microsoft.com/office/officeart/2005/8/layout/orgChart1"/>
    <dgm:cxn modelId="{F7130EBF-3781-43AA-BA0E-7D345A766E3A}" type="presParOf" srcId="{9C13AA91-D18E-4F58-961C-8BAEAA7F927D}" destId="{CCBA1A7F-54E5-4EF1-BBE5-A1AE48DD163B}" srcOrd="1" destOrd="0" presId="urn:microsoft.com/office/officeart/2005/8/layout/orgChart1"/>
    <dgm:cxn modelId="{F9F30AB2-3CD3-4F0C-B750-CB6406EAAB1E}" type="presParOf" srcId="{9C13AA91-D18E-4F58-961C-8BAEAA7F927D}" destId="{BEFB7DBC-AFEE-495C-BA9A-7140A6864DA6}" srcOrd="2" destOrd="0" presId="urn:microsoft.com/office/officeart/2005/8/layout/orgChart1"/>
    <dgm:cxn modelId="{98CD0EC2-F109-47B0-9421-ED65A547F5CB}" type="presParOf" srcId="{26969B4E-7329-4AA6-A8DB-2C09DB4E2E1D}" destId="{0FE72748-B15F-4816-9CA1-7DABB57546AB}" srcOrd="12" destOrd="0" presId="urn:microsoft.com/office/officeart/2005/8/layout/orgChart1"/>
    <dgm:cxn modelId="{85424715-049D-4022-9A71-2DB95B23284A}" type="presParOf" srcId="{26969B4E-7329-4AA6-A8DB-2C09DB4E2E1D}" destId="{1A9932E8-7B63-46AA-BDD8-A39E6D14906D}" srcOrd="13" destOrd="0" presId="urn:microsoft.com/office/officeart/2005/8/layout/orgChart1"/>
    <dgm:cxn modelId="{D851C1EE-40A9-4618-88C6-DA946798330C}" type="presParOf" srcId="{1A9932E8-7B63-46AA-BDD8-A39E6D14906D}" destId="{6AAF3363-E4C7-4053-B2CE-75ACE1C5E2FB}" srcOrd="0" destOrd="0" presId="urn:microsoft.com/office/officeart/2005/8/layout/orgChart1"/>
    <dgm:cxn modelId="{0CDB7380-7DF7-44FB-A765-87704D9C4717}" type="presParOf" srcId="{6AAF3363-E4C7-4053-B2CE-75ACE1C5E2FB}" destId="{79A77C28-0AA9-4484-BD27-D8C75DE53718}" srcOrd="0" destOrd="0" presId="urn:microsoft.com/office/officeart/2005/8/layout/orgChart1"/>
    <dgm:cxn modelId="{69A548D1-AA83-4170-BD73-38479EC9812F}" type="presParOf" srcId="{6AAF3363-E4C7-4053-B2CE-75ACE1C5E2FB}" destId="{F398751D-7537-4410-B93E-08E987517060}" srcOrd="1" destOrd="0" presId="urn:microsoft.com/office/officeart/2005/8/layout/orgChart1"/>
    <dgm:cxn modelId="{A692B0BC-FE24-4A4D-98A8-2E6B23E4CB95}" type="presParOf" srcId="{1A9932E8-7B63-46AA-BDD8-A39E6D14906D}" destId="{ECA55F9A-441F-4075-9509-B3962727BCAB}" srcOrd="1" destOrd="0" presId="urn:microsoft.com/office/officeart/2005/8/layout/orgChart1"/>
    <dgm:cxn modelId="{DFA74C86-96C9-4E3E-8E80-8C09F48BE8E5}" type="presParOf" srcId="{1A9932E8-7B63-46AA-BDD8-A39E6D14906D}" destId="{8C335A46-87A6-43A3-ACA5-E3B6FA00ECD9}" srcOrd="2" destOrd="0" presId="urn:microsoft.com/office/officeart/2005/8/layout/orgChart1"/>
    <dgm:cxn modelId="{15F90614-3018-4D9F-A294-40746DF87BD2}" type="presParOf" srcId="{26969B4E-7329-4AA6-A8DB-2C09DB4E2E1D}" destId="{8618E42D-291D-45DF-95F1-FAB5F8CE923B}" srcOrd="14" destOrd="0" presId="urn:microsoft.com/office/officeart/2005/8/layout/orgChart1"/>
    <dgm:cxn modelId="{420F9E2F-3F6D-4655-8372-9A7AD2E0E465}" type="presParOf" srcId="{26969B4E-7329-4AA6-A8DB-2C09DB4E2E1D}" destId="{BCD6B364-8225-4311-9F15-19292F7EB53F}" srcOrd="15" destOrd="0" presId="urn:microsoft.com/office/officeart/2005/8/layout/orgChart1"/>
    <dgm:cxn modelId="{D57D438F-471C-43E9-9AAA-045D14ECFEDA}" type="presParOf" srcId="{BCD6B364-8225-4311-9F15-19292F7EB53F}" destId="{018673C9-EC8E-4C3D-A94B-7A7F5A88D040}" srcOrd="0" destOrd="0" presId="urn:microsoft.com/office/officeart/2005/8/layout/orgChart1"/>
    <dgm:cxn modelId="{B4492387-7E6F-4B1D-ACE4-CF37B06C46CE}" type="presParOf" srcId="{018673C9-EC8E-4C3D-A94B-7A7F5A88D040}" destId="{6B967DD6-AFCC-4A58-AC69-5E3837CCF0B9}" srcOrd="0" destOrd="0" presId="urn:microsoft.com/office/officeart/2005/8/layout/orgChart1"/>
    <dgm:cxn modelId="{01C66B82-7DEA-4C0D-AF57-061FF55150F4}" type="presParOf" srcId="{018673C9-EC8E-4C3D-A94B-7A7F5A88D040}" destId="{400DF140-42BD-4C16-A815-0D65C99DF110}" srcOrd="1" destOrd="0" presId="urn:microsoft.com/office/officeart/2005/8/layout/orgChart1"/>
    <dgm:cxn modelId="{C03470D1-E415-41FF-8ACA-44EF311D607D}" type="presParOf" srcId="{BCD6B364-8225-4311-9F15-19292F7EB53F}" destId="{3B4132BE-BCEB-4A01-B26E-3983067BCD95}" srcOrd="1" destOrd="0" presId="urn:microsoft.com/office/officeart/2005/8/layout/orgChart1"/>
    <dgm:cxn modelId="{A2877026-3EDE-45CA-9965-23E1BBC6AE89}" type="presParOf" srcId="{BCD6B364-8225-4311-9F15-19292F7EB53F}" destId="{2B196BC5-792C-4BE7-AD40-F1E562BDF5F1}" srcOrd="2" destOrd="0" presId="urn:microsoft.com/office/officeart/2005/8/layout/orgChart1"/>
    <dgm:cxn modelId="{8A41BDAB-0447-48AE-951D-168669B58E1A}" type="presParOf" srcId="{26969B4E-7329-4AA6-A8DB-2C09DB4E2E1D}" destId="{B9204FBA-B882-412F-A0A4-AFCE0CE9C456}" srcOrd="16" destOrd="0" presId="urn:microsoft.com/office/officeart/2005/8/layout/orgChart1"/>
    <dgm:cxn modelId="{1D4488EC-A0C1-466D-BEE3-F5073DED20EE}" type="presParOf" srcId="{26969B4E-7329-4AA6-A8DB-2C09DB4E2E1D}" destId="{792FA7F7-DDB1-442F-A17A-707834B870DE}" srcOrd="17" destOrd="0" presId="urn:microsoft.com/office/officeart/2005/8/layout/orgChart1"/>
    <dgm:cxn modelId="{B77F6518-A07C-46B4-8844-3DEEDFAE833D}" type="presParOf" srcId="{792FA7F7-DDB1-442F-A17A-707834B870DE}" destId="{09EE0A4E-037E-4806-8789-420F553C2672}" srcOrd="0" destOrd="0" presId="urn:microsoft.com/office/officeart/2005/8/layout/orgChart1"/>
    <dgm:cxn modelId="{E9C3CF0C-07D5-4242-9833-1922BAD73B9B}" type="presParOf" srcId="{09EE0A4E-037E-4806-8789-420F553C2672}" destId="{CE611281-F5DC-412B-8DEF-8F14ABE83CE7}" srcOrd="0" destOrd="0" presId="urn:microsoft.com/office/officeart/2005/8/layout/orgChart1"/>
    <dgm:cxn modelId="{71DF25CA-22FE-4B82-BC00-A76DED701E17}" type="presParOf" srcId="{09EE0A4E-037E-4806-8789-420F553C2672}" destId="{C7637C64-55C6-40B9-8BD6-D49CA846D4A1}" srcOrd="1" destOrd="0" presId="urn:microsoft.com/office/officeart/2005/8/layout/orgChart1"/>
    <dgm:cxn modelId="{58B9E69F-7D23-46E7-9F8F-8F2234196AFF}" type="presParOf" srcId="{792FA7F7-DDB1-442F-A17A-707834B870DE}" destId="{BB71AA8B-B292-4A77-B0B7-99DF2C1DF951}" srcOrd="1" destOrd="0" presId="urn:microsoft.com/office/officeart/2005/8/layout/orgChart1"/>
    <dgm:cxn modelId="{08FA9990-1133-4946-B067-A690432C1119}" type="presParOf" srcId="{792FA7F7-DDB1-442F-A17A-707834B870DE}" destId="{77E78B06-A63C-485E-9253-DD8B0C1B3A60}" srcOrd="2" destOrd="0" presId="urn:microsoft.com/office/officeart/2005/8/layout/orgChart1"/>
    <dgm:cxn modelId="{AE8E8FB8-A158-4AE3-9B85-0708FE06BCB1}" type="presParOf" srcId="{BB83697B-77F8-458B-88E1-A359EF58B0C4}" destId="{B583E1AD-D911-491C-BCBE-A38D6E6E4969}" srcOrd="2" destOrd="0" presId="urn:microsoft.com/office/officeart/2005/8/layout/orgChart1"/>
    <dgm:cxn modelId="{DDBAE5CF-98F2-4352-938C-51921A7D6386}" type="presParOf" srcId="{AA91E9F7-9CDE-4C41-8D01-DC5DEDB55A68}" destId="{2C29E7A8-0C19-48B1-A68D-B976AE1BE8DE}" srcOrd="2" destOrd="0" presId="urn:microsoft.com/office/officeart/2005/8/layout/orgChart1"/>
    <dgm:cxn modelId="{39A1E5CB-AAE6-49EA-AEB7-57C2AF6A5847}" type="presParOf" srcId="{AA91E9F7-9CDE-4C41-8D01-DC5DEDB55A68}" destId="{7BE70B74-C228-407A-A385-236BB6BBFC66}" srcOrd="3" destOrd="0" presId="urn:microsoft.com/office/officeart/2005/8/layout/orgChart1"/>
    <dgm:cxn modelId="{6251CFC9-AB66-4BCF-9CD0-A0846FCEACF4}" type="presParOf" srcId="{7BE70B74-C228-407A-A385-236BB6BBFC66}" destId="{0055E7F6-9EA7-4F4D-B2A1-0411FB87D08F}" srcOrd="0" destOrd="0" presId="urn:microsoft.com/office/officeart/2005/8/layout/orgChart1"/>
    <dgm:cxn modelId="{0DCD5C8D-E7DE-4A90-BE94-1EF0D80CE647}" type="presParOf" srcId="{0055E7F6-9EA7-4F4D-B2A1-0411FB87D08F}" destId="{EAAD2BBB-345C-4E40-A89D-ECC3F4A489B2}" srcOrd="0" destOrd="0" presId="urn:microsoft.com/office/officeart/2005/8/layout/orgChart1"/>
    <dgm:cxn modelId="{A285FAD2-D18B-4A48-9C50-DCDA9F956753}" type="presParOf" srcId="{0055E7F6-9EA7-4F4D-B2A1-0411FB87D08F}" destId="{B9E62386-135A-4B52-A9C7-412DC6F9859C}" srcOrd="1" destOrd="0" presId="urn:microsoft.com/office/officeart/2005/8/layout/orgChart1"/>
    <dgm:cxn modelId="{74F8A4EC-C63B-4E7A-8BFF-8209783ED17A}" type="presParOf" srcId="{7BE70B74-C228-407A-A385-236BB6BBFC66}" destId="{5677ED03-0A88-40B9-B496-F3E7B113AA5B}" srcOrd="1" destOrd="0" presId="urn:microsoft.com/office/officeart/2005/8/layout/orgChart1"/>
    <dgm:cxn modelId="{5E7486A6-68DD-4BB7-886C-2B3CFAD9F671}" type="presParOf" srcId="{5677ED03-0A88-40B9-B496-F3E7B113AA5B}" destId="{BAE06128-9C52-4249-9666-AC9E2C5FA9CF}" srcOrd="0" destOrd="0" presId="urn:microsoft.com/office/officeart/2005/8/layout/orgChart1"/>
    <dgm:cxn modelId="{8271143F-11FC-4793-81A1-B385EC56A6C3}" type="presParOf" srcId="{5677ED03-0A88-40B9-B496-F3E7B113AA5B}" destId="{65FF5836-9B1B-4CAA-8830-A3F2BBF9CAE4}" srcOrd="1" destOrd="0" presId="urn:microsoft.com/office/officeart/2005/8/layout/orgChart1"/>
    <dgm:cxn modelId="{AB0D979B-2B63-4FF8-8A50-E624C0D2F476}" type="presParOf" srcId="{65FF5836-9B1B-4CAA-8830-A3F2BBF9CAE4}" destId="{DD9CC23B-B91E-44A0-88DB-9DF9D5F92021}" srcOrd="0" destOrd="0" presId="urn:microsoft.com/office/officeart/2005/8/layout/orgChart1"/>
    <dgm:cxn modelId="{8EBB3D7D-E0F5-4801-B4E9-F72E363B197F}" type="presParOf" srcId="{DD9CC23B-B91E-44A0-88DB-9DF9D5F92021}" destId="{6B005219-45DA-45CA-ABED-2DDB93E96270}" srcOrd="0" destOrd="0" presId="urn:microsoft.com/office/officeart/2005/8/layout/orgChart1"/>
    <dgm:cxn modelId="{2E7403F7-3273-4200-9B57-81605115DF2E}" type="presParOf" srcId="{DD9CC23B-B91E-44A0-88DB-9DF9D5F92021}" destId="{3B8B5870-02D5-497A-AC0F-77E997ACF88F}" srcOrd="1" destOrd="0" presId="urn:microsoft.com/office/officeart/2005/8/layout/orgChart1"/>
    <dgm:cxn modelId="{C329D001-DE35-4599-A11E-3A2D9A7D4AF5}" type="presParOf" srcId="{65FF5836-9B1B-4CAA-8830-A3F2BBF9CAE4}" destId="{5DBADDE4-18EF-4D32-9356-BFB7A8E5F4D0}" srcOrd="1" destOrd="0" presId="urn:microsoft.com/office/officeart/2005/8/layout/orgChart1"/>
    <dgm:cxn modelId="{646E6CDE-A937-43E0-BEC1-5025A1B6E22D}" type="presParOf" srcId="{65FF5836-9B1B-4CAA-8830-A3F2BBF9CAE4}" destId="{A9DDFE34-61B1-44B4-8772-832C134B6B9E}" srcOrd="2" destOrd="0" presId="urn:microsoft.com/office/officeart/2005/8/layout/orgChart1"/>
    <dgm:cxn modelId="{8EC58242-9CC2-4225-BBA9-791DCCC9792D}" type="presParOf" srcId="{5677ED03-0A88-40B9-B496-F3E7B113AA5B}" destId="{C838BC10-20FA-4799-907A-1F5AEDBD7CE7}" srcOrd="2" destOrd="0" presId="urn:microsoft.com/office/officeart/2005/8/layout/orgChart1"/>
    <dgm:cxn modelId="{C4A6F5B4-E599-4B79-84E7-4C5C345E073C}" type="presParOf" srcId="{5677ED03-0A88-40B9-B496-F3E7B113AA5B}" destId="{11B01AB1-0662-4ABA-AE76-9613580188A4}" srcOrd="3" destOrd="0" presId="urn:microsoft.com/office/officeart/2005/8/layout/orgChart1"/>
    <dgm:cxn modelId="{4F913CD6-A7E9-4EBC-A8E3-887149CE6851}" type="presParOf" srcId="{11B01AB1-0662-4ABA-AE76-9613580188A4}" destId="{E973B27E-9709-45AC-84D4-F04344B79F9A}" srcOrd="0" destOrd="0" presId="urn:microsoft.com/office/officeart/2005/8/layout/orgChart1"/>
    <dgm:cxn modelId="{E23BDA91-A6D2-41CE-92D8-384A8B3204BD}" type="presParOf" srcId="{E973B27E-9709-45AC-84D4-F04344B79F9A}" destId="{7FA5D800-211D-42D9-967A-2273D18FC22B}" srcOrd="0" destOrd="0" presId="urn:microsoft.com/office/officeart/2005/8/layout/orgChart1"/>
    <dgm:cxn modelId="{813A2FDF-4651-4EDD-8CE8-0A8F4EA8F768}" type="presParOf" srcId="{E973B27E-9709-45AC-84D4-F04344B79F9A}" destId="{2A4CF821-6742-4D98-8475-EB054AA18C7F}" srcOrd="1" destOrd="0" presId="urn:microsoft.com/office/officeart/2005/8/layout/orgChart1"/>
    <dgm:cxn modelId="{591D523D-5882-4416-972D-4CAA9BBBF8CA}" type="presParOf" srcId="{11B01AB1-0662-4ABA-AE76-9613580188A4}" destId="{DA4D7874-840F-4DB3-BAC3-9FB416D318F1}" srcOrd="1" destOrd="0" presId="urn:microsoft.com/office/officeart/2005/8/layout/orgChart1"/>
    <dgm:cxn modelId="{AA408278-A75D-4560-921D-C9B569ECCFE8}" type="presParOf" srcId="{11B01AB1-0662-4ABA-AE76-9613580188A4}" destId="{D6670D5B-02C2-43BB-A304-5660CBD4ECD7}" srcOrd="2" destOrd="0" presId="urn:microsoft.com/office/officeart/2005/8/layout/orgChart1"/>
    <dgm:cxn modelId="{AB46E2D5-9BBF-4D14-A48C-DC284BDE70F1}" type="presParOf" srcId="{5677ED03-0A88-40B9-B496-F3E7B113AA5B}" destId="{86CD2DA4-D61A-431E-815D-29E270B89713}" srcOrd="4" destOrd="0" presId="urn:microsoft.com/office/officeart/2005/8/layout/orgChart1"/>
    <dgm:cxn modelId="{6267F1B9-7134-4D40-8E8B-B3FEA5E8916B}" type="presParOf" srcId="{5677ED03-0A88-40B9-B496-F3E7B113AA5B}" destId="{BCE917A3-9DEF-4EA0-A8F2-E7168CF0B88B}" srcOrd="5" destOrd="0" presId="urn:microsoft.com/office/officeart/2005/8/layout/orgChart1"/>
    <dgm:cxn modelId="{CB764C4B-BD2E-4A6A-9229-54E40B92E369}" type="presParOf" srcId="{BCE917A3-9DEF-4EA0-A8F2-E7168CF0B88B}" destId="{890892E4-131E-410A-A1F2-A9A6DB28BC50}" srcOrd="0" destOrd="0" presId="urn:microsoft.com/office/officeart/2005/8/layout/orgChart1"/>
    <dgm:cxn modelId="{BBA909FB-BDE3-42F2-BF53-254C5E75B35F}" type="presParOf" srcId="{890892E4-131E-410A-A1F2-A9A6DB28BC50}" destId="{E97BDDB7-12E1-4F75-9543-9DD813667A5C}" srcOrd="0" destOrd="0" presId="urn:microsoft.com/office/officeart/2005/8/layout/orgChart1"/>
    <dgm:cxn modelId="{7FC73833-6AD4-4F36-9A63-60D0F497BB69}" type="presParOf" srcId="{890892E4-131E-410A-A1F2-A9A6DB28BC50}" destId="{BD05CFBE-790A-4E41-A7F5-BAF8347D150A}" srcOrd="1" destOrd="0" presId="urn:microsoft.com/office/officeart/2005/8/layout/orgChart1"/>
    <dgm:cxn modelId="{DD54E327-7EE1-44AE-8125-D3DBA58C623B}" type="presParOf" srcId="{BCE917A3-9DEF-4EA0-A8F2-E7168CF0B88B}" destId="{CAA328C7-58E2-4582-9500-C4E9A2E4F3F4}" srcOrd="1" destOrd="0" presId="urn:microsoft.com/office/officeart/2005/8/layout/orgChart1"/>
    <dgm:cxn modelId="{C63686AB-8CF8-47ED-970F-3A93C247B228}" type="presParOf" srcId="{BCE917A3-9DEF-4EA0-A8F2-E7168CF0B88B}" destId="{49B5BF48-3D4D-4CBF-95CF-40965CCDA47B}" srcOrd="2" destOrd="0" presId="urn:microsoft.com/office/officeart/2005/8/layout/orgChart1"/>
    <dgm:cxn modelId="{DB52A6D0-2B50-43BE-BC03-CB3748AE2AE9}" type="presParOf" srcId="{5677ED03-0A88-40B9-B496-F3E7B113AA5B}" destId="{E00F8F5A-9D3A-4AFC-8677-8617D22E2AC4}" srcOrd="6" destOrd="0" presId="urn:microsoft.com/office/officeart/2005/8/layout/orgChart1"/>
    <dgm:cxn modelId="{6F54DB47-77C0-4BBC-B3AD-2AC8860D013C}" type="presParOf" srcId="{5677ED03-0A88-40B9-B496-F3E7B113AA5B}" destId="{406E99D6-82EC-4042-91EA-30CA206D7D28}" srcOrd="7" destOrd="0" presId="urn:microsoft.com/office/officeart/2005/8/layout/orgChart1"/>
    <dgm:cxn modelId="{2647C437-638B-4E88-B07C-A64E1D30B885}" type="presParOf" srcId="{406E99D6-82EC-4042-91EA-30CA206D7D28}" destId="{80198729-F443-4E77-A5AF-EA86909FC7D7}" srcOrd="0" destOrd="0" presId="urn:microsoft.com/office/officeart/2005/8/layout/orgChart1"/>
    <dgm:cxn modelId="{0C4D49EB-F34F-4232-873D-E8CB6A67D318}" type="presParOf" srcId="{80198729-F443-4E77-A5AF-EA86909FC7D7}" destId="{456306A7-D083-4D12-B676-408CC898C90D}" srcOrd="0" destOrd="0" presId="urn:microsoft.com/office/officeart/2005/8/layout/orgChart1"/>
    <dgm:cxn modelId="{5262BFAD-36F3-4B2F-BA40-B18ED157D649}" type="presParOf" srcId="{80198729-F443-4E77-A5AF-EA86909FC7D7}" destId="{ABDC000C-15CE-4AA7-A5AD-AE51286602DC}" srcOrd="1" destOrd="0" presId="urn:microsoft.com/office/officeart/2005/8/layout/orgChart1"/>
    <dgm:cxn modelId="{E3AC6996-402F-4880-B940-3B5C5ECA0055}" type="presParOf" srcId="{406E99D6-82EC-4042-91EA-30CA206D7D28}" destId="{EE675566-6841-4691-8C6C-A89C98792E0B}" srcOrd="1" destOrd="0" presId="urn:microsoft.com/office/officeart/2005/8/layout/orgChart1"/>
    <dgm:cxn modelId="{BBD20F40-D543-46C8-8C26-E0D02B3711F7}" type="presParOf" srcId="{406E99D6-82EC-4042-91EA-30CA206D7D28}" destId="{F6B3964E-0443-411D-A69F-02FB55F9CB6B}" srcOrd="2" destOrd="0" presId="urn:microsoft.com/office/officeart/2005/8/layout/orgChart1"/>
    <dgm:cxn modelId="{62B2919A-14E0-4E2B-8314-8D514D205AFF}" type="presParOf" srcId="{7BE70B74-C228-407A-A385-236BB6BBFC66}" destId="{484938EC-2E6C-4660-859B-20A2AE7A5C95}" srcOrd="2" destOrd="0" presId="urn:microsoft.com/office/officeart/2005/8/layout/orgChart1"/>
    <dgm:cxn modelId="{9141BD98-1606-4860-936F-D7E2109A1CBF}" type="presParOf" srcId="{AA91E9F7-9CDE-4C41-8D01-DC5DEDB55A68}" destId="{70A85BA4-C75B-4DB3-82B9-84D2894B9CA9}" srcOrd="4" destOrd="0" presId="urn:microsoft.com/office/officeart/2005/8/layout/orgChart1"/>
    <dgm:cxn modelId="{3CC57AE8-320C-4463-96EA-0DCEDC05E099}" type="presParOf" srcId="{AA91E9F7-9CDE-4C41-8D01-DC5DEDB55A68}" destId="{4F607C11-AEE3-4E8F-BEA3-D981955A4AC0}" srcOrd="5" destOrd="0" presId="urn:microsoft.com/office/officeart/2005/8/layout/orgChart1"/>
    <dgm:cxn modelId="{502D4323-4357-4E52-B83D-261B5AD55F5B}" type="presParOf" srcId="{4F607C11-AEE3-4E8F-BEA3-D981955A4AC0}" destId="{0D53CB2A-20F2-4FB4-840A-BE398DBA23D2}" srcOrd="0" destOrd="0" presId="urn:microsoft.com/office/officeart/2005/8/layout/orgChart1"/>
    <dgm:cxn modelId="{C6D2E04B-DEA8-454D-82D5-1D470C736186}" type="presParOf" srcId="{0D53CB2A-20F2-4FB4-840A-BE398DBA23D2}" destId="{FDAA6BA3-D5A9-44D7-A4C3-08F63AA4752B}" srcOrd="0" destOrd="0" presId="urn:microsoft.com/office/officeart/2005/8/layout/orgChart1"/>
    <dgm:cxn modelId="{FA8CEA8D-4205-4FFA-9E79-0D5D65BD45FF}" type="presParOf" srcId="{0D53CB2A-20F2-4FB4-840A-BE398DBA23D2}" destId="{B45F71C5-0758-464A-85A7-05A3D1584CA9}" srcOrd="1" destOrd="0" presId="urn:microsoft.com/office/officeart/2005/8/layout/orgChart1"/>
    <dgm:cxn modelId="{6BCF7872-3FEC-4A47-ADCE-699805F793BF}" type="presParOf" srcId="{4F607C11-AEE3-4E8F-BEA3-D981955A4AC0}" destId="{BD051E42-0DE1-43F2-A29C-A1D247F6174E}" srcOrd="1" destOrd="0" presId="urn:microsoft.com/office/officeart/2005/8/layout/orgChart1"/>
    <dgm:cxn modelId="{B60D8DD1-C9CF-4117-8058-00F815912828}" type="presParOf" srcId="{BD051E42-0DE1-43F2-A29C-A1D247F6174E}" destId="{92095C57-E9FF-43E0-852E-E99EA42E2F16}" srcOrd="0" destOrd="0" presId="urn:microsoft.com/office/officeart/2005/8/layout/orgChart1"/>
    <dgm:cxn modelId="{945B6D5B-A6BF-41E9-AAB5-5BE1C2D9261C}" type="presParOf" srcId="{BD051E42-0DE1-43F2-A29C-A1D247F6174E}" destId="{C59D2467-2AAC-4212-9476-6C43A9992377}" srcOrd="1" destOrd="0" presId="urn:microsoft.com/office/officeart/2005/8/layout/orgChart1"/>
    <dgm:cxn modelId="{62C2C274-E6FD-41F2-A270-2D4E11851F24}" type="presParOf" srcId="{C59D2467-2AAC-4212-9476-6C43A9992377}" destId="{6151D8BF-0C91-4567-969D-B7509BD8D37A}" srcOrd="0" destOrd="0" presId="urn:microsoft.com/office/officeart/2005/8/layout/orgChart1"/>
    <dgm:cxn modelId="{A431001D-501D-45B1-BDAD-8F6D4ABC89FC}" type="presParOf" srcId="{6151D8BF-0C91-4567-969D-B7509BD8D37A}" destId="{3863E7DD-53FF-462C-8BB0-CD56E2E89269}" srcOrd="0" destOrd="0" presId="urn:microsoft.com/office/officeart/2005/8/layout/orgChart1"/>
    <dgm:cxn modelId="{F2AAA3E4-921C-4758-A188-E6D10791C0B9}" type="presParOf" srcId="{6151D8BF-0C91-4567-969D-B7509BD8D37A}" destId="{1882170F-C376-4292-BCFA-B7F1279B9264}" srcOrd="1" destOrd="0" presId="urn:microsoft.com/office/officeart/2005/8/layout/orgChart1"/>
    <dgm:cxn modelId="{2A035945-89EC-4463-B167-3E308D2763E5}" type="presParOf" srcId="{C59D2467-2AAC-4212-9476-6C43A9992377}" destId="{667328D1-2CC1-4BDB-AED9-13F297E1E26C}" srcOrd="1" destOrd="0" presId="urn:microsoft.com/office/officeart/2005/8/layout/orgChart1"/>
    <dgm:cxn modelId="{9EF440FA-F904-4D68-B3B3-36669B6D3563}" type="presParOf" srcId="{C59D2467-2AAC-4212-9476-6C43A9992377}" destId="{A3CBF8B2-F210-42E7-A52C-A5762A613635}" srcOrd="2" destOrd="0" presId="urn:microsoft.com/office/officeart/2005/8/layout/orgChart1"/>
    <dgm:cxn modelId="{7450328E-B994-4E4B-856B-41FF5B4F43BC}" type="presParOf" srcId="{BD051E42-0DE1-43F2-A29C-A1D247F6174E}" destId="{B7EB3139-0BFA-44DB-BB18-7F594592B1B6}" srcOrd="2" destOrd="0" presId="urn:microsoft.com/office/officeart/2005/8/layout/orgChart1"/>
    <dgm:cxn modelId="{30542A15-CE58-4998-B1F1-9035374B7289}" type="presParOf" srcId="{BD051E42-0DE1-43F2-A29C-A1D247F6174E}" destId="{ED70DB60-565B-4F72-BDA3-C1501E02A0AA}" srcOrd="3" destOrd="0" presId="urn:microsoft.com/office/officeart/2005/8/layout/orgChart1"/>
    <dgm:cxn modelId="{2A277877-09E4-4BA6-B04D-44D842AAC84B}" type="presParOf" srcId="{ED70DB60-565B-4F72-BDA3-C1501E02A0AA}" destId="{624F71C5-C05B-4886-B936-BE40687E1FF4}" srcOrd="0" destOrd="0" presId="urn:microsoft.com/office/officeart/2005/8/layout/orgChart1"/>
    <dgm:cxn modelId="{7BFDDCF4-2456-4280-BFC5-4B2FA74A29E4}" type="presParOf" srcId="{624F71C5-C05B-4886-B936-BE40687E1FF4}" destId="{A05A3E66-2D6D-4490-8BF4-31240D69E04D}" srcOrd="0" destOrd="0" presId="urn:microsoft.com/office/officeart/2005/8/layout/orgChart1"/>
    <dgm:cxn modelId="{5C4D6C47-7C31-4DE7-AE06-DEF9CA7E4134}" type="presParOf" srcId="{624F71C5-C05B-4886-B936-BE40687E1FF4}" destId="{AC9F57C2-B2F7-42FF-BCBD-EF0EB9F88B1A}" srcOrd="1" destOrd="0" presId="urn:microsoft.com/office/officeart/2005/8/layout/orgChart1"/>
    <dgm:cxn modelId="{30AB9520-B19C-41F7-8FB1-B628D2A212C2}" type="presParOf" srcId="{ED70DB60-565B-4F72-BDA3-C1501E02A0AA}" destId="{7D0248A2-D758-46E8-8794-56CF6AC200DA}" srcOrd="1" destOrd="0" presId="urn:microsoft.com/office/officeart/2005/8/layout/orgChart1"/>
    <dgm:cxn modelId="{3124CBC8-A315-4806-91AF-F99A15475AFB}" type="presParOf" srcId="{ED70DB60-565B-4F72-BDA3-C1501E02A0AA}" destId="{77F1EC60-E604-486F-B858-1A9C4F6414CF}" srcOrd="2" destOrd="0" presId="urn:microsoft.com/office/officeart/2005/8/layout/orgChart1"/>
    <dgm:cxn modelId="{0AB0DD66-0EDD-4EBC-ACD9-C96210143AC6}" type="presParOf" srcId="{BD051E42-0DE1-43F2-A29C-A1D247F6174E}" destId="{E29EBAB5-C8E3-4816-A372-4D3684DD6186}" srcOrd="4" destOrd="0" presId="urn:microsoft.com/office/officeart/2005/8/layout/orgChart1"/>
    <dgm:cxn modelId="{D3AC917C-4E74-4612-879D-A93205D39FC4}" type="presParOf" srcId="{BD051E42-0DE1-43F2-A29C-A1D247F6174E}" destId="{E49E7734-B730-4D31-B295-0FEBBACA1C75}" srcOrd="5" destOrd="0" presId="urn:microsoft.com/office/officeart/2005/8/layout/orgChart1"/>
    <dgm:cxn modelId="{481075CF-9119-415D-8BD8-40F6C737FE76}" type="presParOf" srcId="{E49E7734-B730-4D31-B295-0FEBBACA1C75}" destId="{0AE56C6C-4C47-4ECF-A324-7C9D7395BB06}" srcOrd="0" destOrd="0" presId="urn:microsoft.com/office/officeart/2005/8/layout/orgChart1"/>
    <dgm:cxn modelId="{A15EBF19-527A-4882-8050-F2AE879E71E8}" type="presParOf" srcId="{0AE56C6C-4C47-4ECF-A324-7C9D7395BB06}" destId="{B56A7121-5E2F-432B-B4D3-CD2C39F7F569}" srcOrd="0" destOrd="0" presId="urn:microsoft.com/office/officeart/2005/8/layout/orgChart1"/>
    <dgm:cxn modelId="{1BFE208A-B3B6-46DA-9483-788F93217BA0}" type="presParOf" srcId="{0AE56C6C-4C47-4ECF-A324-7C9D7395BB06}" destId="{D0DF7296-CDFE-4148-BB2F-BD9B8DAE4C88}" srcOrd="1" destOrd="0" presId="urn:microsoft.com/office/officeart/2005/8/layout/orgChart1"/>
    <dgm:cxn modelId="{20070311-5698-4A3A-9BA4-0E6B6E5672E1}" type="presParOf" srcId="{E49E7734-B730-4D31-B295-0FEBBACA1C75}" destId="{D2567A2C-5384-4719-AFCF-AE10C96B1005}" srcOrd="1" destOrd="0" presId="urn:microsoft.com/office/officeart/2005/8/layout/orgChart1"/>
    <dgm:cxn modelId="{10C63C0E-8667-4AEC-A3DB-03994679F91E}" type="presParOf" srcId="{E49E7734-B730-4D31-B295-0FEBBACA1C75}" destId="{A7BEED1B-B578-43E2-B36D-3DD85C1CDDFF}" srcOrd="2" destOrd="0" presId="urn:microsoft.com/office/officeart/2005/8/layout/orgChart1"/>
    <dgm:cxn modelId="{F49D9ECD-BDEA-49A6-B20B-1ED7B83BC471}" type="presParOf" srcId="{BD051E42-0DE1-43F2-A29C-A1D247F6174E}" destId="{78A9302F-03E4-48D2-9B2F-035E12354317}" srcOrd="6" destOrd="0" presId="urn:microsoft.com/office/officeart/2005/8/layout/orgChart1"/>
    <dgm:cxn modelId="{7B957C83-236A-4617-8A1F-7906B4D12A41}" type="presParOf" srcId="{BD051E42-0DE1-43F2-A29C-A1D247F6174E}" destId="{8E5F93E2-3F96-4761-A1FA-410902EA4159}" srcOrd="7" destOrd="0" presId="urn:microsoft.com/office/officeart/2005/8/layout/orgChart1"/>
    <dgm:cxn modelId="{00009C0B-CBF4-4BBE-AD05-FBA72680D0BD}" type="presParOf" srcId="{8E5F93E2-3F96-4761-A1FA-410902EA4159}" destId="{098ED0D6-65CA-4720-84FA-D0B75D350B0F}" srcOrd="0" destOrd="0" presId="urn:microsoft.com/office/officeart/2005/8/layout/orgChart1"/>
    <dgm:cxn modelId="{BF0F0C1C-9E6D-4590-B065-F2B36E9394A0}" type="presParOf" srcId="{098ED0D6-65CA-4720-84FA-D0B75D350B0F}" destId="{7AA35DE3-D00C-4E36-9E64-FE34D9AA3902}" srcOrd="0" destOrd="0" presId="urn:microsoft.com/office/officeart/2005/8/layout/orgChart1"/>
    <dgm:cxn modelId="{2403661A-EA29-431E-8185-5CE57A8EED32}" type="presParOf" srcId="{098ED0D6-65CA-4720-84FA-D0B75D350B0F}" destId="{1D087F47-1469-474E-91DF-1599A91D41F3}" srcOrd="1" destOrd="0" presId="urn:microsoft.com/office/officeart/2005/8/layout/orgChart1"/>
    <dgm:cxn modelId="{9CF40189-6331-4E72-B356-73D96204A98B}" type="presParOf" srcId="{8E5F93E2-3F96-4761-A1FA-410902EA4159}" destId="{2456B92E-1D4E-437B-90B3-55CA7F509751}" srcOrd="1" destOrd="0" presId="urn:microsoft.com/office/officeart/2005/8/layout/orgChart1"/>
    <dgm:cxn modelId="{365DB54B-75F7-46DD-9712-D07C8CC9C738}" type="presParOf" srcId="{8E5F93E2-3F96-4761-A1FA-410902EA4159}" destId="{A267458D-5E90-4002-93CB-F2E9E41ACA11}" srcOrd="2" destOrd="0" presId="urn:microsoft.com/office/officeart/2005/8/layout/orgChart1"/>
    <dgm:cxn modelId="{99F7B27D-2851-4806-BDD5-DB2F414822EE}" type="presParOf" srcId="{BD051E42-0DE1-43F2-A29C-A1D247F6174E}" destId="{4D759F99-A323-4F20-AA93-3C5721DDBFA8}" srcOrd="8" destOrd="0" presId="urn:microsoft.com/office/officeart/2005/8/layout/orgChart1"/>
    <dgm:cxn modelId="{A892AA46-A1E6-4460-8889-A936E6BD47FB}" type="presParOf" srcId="{BD051E42-0DE1-43F2-A29C-A1D247F6174E}" destId="{C3F386BE-363D-4C0F-B65B-22A6D5424D2E}" srcOrd="9" destOrd="0" presId="urn:microsoft.com/office/officeart/2005/8/layout/orgChart1"/>
    <dgm:cxn modelId="{A9505A89-7773-49B0-A19E-A4E849806D78}" type="presParOf" srcId="{C3F386BE-363D-4C0F-B65B-22A6D5424D2E}" destId="{706E5611-7DF4-40C1-B62D-27D10E62DF71}" srcOrd="0" destOrd="0" presId="urn:microsoft.com/office/officeart/2005/8/layout/orgChart1"/>
    <dgm:cxn modelId="{F2A89D03-A9FF-4197-806C-33354F40BE3B}" type="presParOf" srcId="{706E5611-7DF4-40C1-B62D-27D10E62DF71}" destId="{62A10F52-F150-4D91-8571-B4529F0EBF42}" srcOrd="0" destOrd="0" presId="urn:microsoft.com/office/officeart/2005/8/layout/orgChart1"/>
    <dgm:cxn modelId="{BBBF05EC-5EA2-4280-AE34-954F9973B524}" type="presParOf" srcId="{706E5611-7DF4-40C1-B62D-27D10E62DF71}" destId="{0AB4FC16-A422-4994-B191-4CA1AB919CD0}" srcOrd="1" destOrd="0" presId="urn:microsoft.com/office/officeart/2005/8/layout/orgChart1"/>
    <dgm:cxn modelId="{F4CEB75C-D1DA-4914-BF77-F6DB761288FA}" type="presParOf" srcId="{C3F386BE-363D-4C0F-B65B-22A6D5424D2E}" destId="{67F535C2-40AC-423D-ACE5-0A45439A8B60}" srcOrd="1" destOrd="0" presId="urn:microsoft.com/office/officeart/2005/8/layout/orgChart1"/>
    <dgm:cxn modelId="{27D8DD76-1F86-4C1F-B00A-94AFC011805B}" type="presParOf" srcId="{C3F386BE-363D-4C0F-B65B-22A6D5424D2E}" destId="{650BDD45-AC70-4416-B9FF-7F4B0732D299}" srcOrd="2" destOrd="0" presId="urn:microsoft.com/office/officeart/2005/8/layout/orgChart1"/>
    <dgm:cxn modelId="{52528980-07D2-4174-8268-EF79243FBCE0}" type="presParOf" srcId="{BD051E42-0DE1-43F2-A29C-A1D247F6174E}" destId="{D2053C9F-421C-42AA-9A7E-76A3F7404201}" srcOrd="10" destOrd="0" presId="urn:microsoft.com/office/officeart/2005/8/layout/orgChart1"/>
    <dgm:cxn modelId="{6DCCBD89-9C46-48C1-9535-A2EA4FDDB2BC}" type="presParOf" srcId="{BD051E42-0DE1-43F2-A29C-A1D247F6174E}" destId="{A5B07DF2-E8FC-45E6-BE38-F10E29E96680}" srcOrd="11" destOrd="0" presId="urn:microsoft.com/office/officeart/2005/8/layout/orgChart1"/>
    <dgm:cxn modelId="{9D01CEB5-9BCD-4882-91D3-BD19702A784A}" type="presParOf" srcId="{A5B07DF2-E8FC-45E6-BE38-F10E29E96680}" destId="{A09D3B4F-D607-4B10-91A4-3595D167A12D}" srcOrd="0" destOrd="0" presId="urn:microsoft.com/office/officeart/2005/8/layout/orgChart1"/>
    <dgm:cxn modelId="{7E8E2191-565C-49AE-939C-F84F315F3C01}" type="presParOf" srcId="{A09D3B4F-D607-4B10-91A4-3595D167A12D}" destId="{8C0ED8D7-8DFF-48A2-AD06-768085394D79}" srcOrd="0" destOrd="0" presId="urn:microsoft.com/office/officeart/2005/8/layout/orgChart1"/>
    <dgm:cxn modelId="{7A20518E-2861-43D1-BA62-01484FF9D1C5}" type="presParOf" srcId="{A09D3B4F-D607-4B10-91A4-3595D167A12D}" destId="{F13CA51E-6B84-44BF-8307-ACDE66045CEA}" srcOrd="1" destOrd="0" presId="urn:microsoft.com/office/officeart/2005/8/layout/orgChart1"/>
    <dgm:cxn modelId="{9FBF77FF-6B3E-47DD-80C3-064FFB4F0F66}" type="presParOf" srcId="{A5B07DF2-E8FC-45E6-BE38-F10E29E96680}" destId="{120B6C9A-98A5-4E76-8333-10C93FD83AF5}" srcOrd="1" destOrd="0" presId="urn:microsoft.com/office/officeart/2005/8/layout/orgChart1"/>
    <dgm:cxn modelId="{4E7F5716-6601-41A8-8D89-6FFDC1D22E11}" type="presParOf" srcId="{A5B07DF2-E8FC-45E6-BE38-F10E29E96680}" destId="{89ACFBC5-3359-488B-B59F-3A3D865E6D99}" srcOrd="2" destOrd="0" presId="urn:microsoft.com/office/officeart/2005/8/layout/orgChart1"/>
    <dgm:cxn modelId="{E7FEE321-4A04-4A74-8BC7-3CE7E41C8229}" type="presParOf" srcId="{BD051E42-0DE1-43F2-A29C-A1D247F6174E}" destId="{A7DE7EA9-7FE5-49D0-8033-965A5E568527}" srcOrd="12" destOrd="0" presId="urn:microsoft.com/office/officeart/2005/8/layout/orgChart1"/>
    <dgm:cxn modelId="{8BF6DAA2-C85C-475A-9032-93CA66333068}" type="presParOf" srcId="{BD051E42-0DE1-43F2-A29C-A1D247F6174E}" destId="{776099BA-4B17-4E54-AEF9-1A4FFDF0264A}" srcOrd="13" destOrd="0" presId="urn:microsoft.com/office/officeart/2005/8/layout/orgChart1"/>
    <dgm:cxn modelId="{FF419561-CC4C-4919-A3E0-4C8745BC5B61}" type="presParOf" srcId="{776099BA-4B17-4E54-AEF9-1A4FFDF0264A}" destId="{901A5CA2-64F0-4B8E-BA15-6E2E29B6C94A}" srcOrd="0" destOrd="0" presId="urn:microsoft.com/office/officeart/2005/8/layout/orgChart1"/>
    <dgm:cxn modelId="{EDC57FE6-6CE2-43C5-BC82-AE7719CA903B}" type="presParOf" srcId="{901A5CA2-64F0-4B8E-BA15-6E2E29B6C94A}" destId="{1A5269AB-3D7F-4B89-AF1C-8B81C2D20E85}" srcOrd="0" destOrd="0" presId="urn:microsoft.com/office/officeart/2005/8/layout/orgChart1"/>
    <dgm:cxn modelId="{89FC6BEC-B6C3-4BC4-A312-4A8F090F9EF8}" type="presParOf" srcId="{901A5CA2-64F0-4B8E-BA15-6E2E29B6C94A}" destId="{99E07568-EF3E-4E87-A1E6-9666DED64E19}" srcOrd="1" destOrd="0" presId="urn:microsoft.com/office/officeart/2005/8/layout/orgChart1"/>
    <dgm:cxn modelId="{BDD8D8AE-9CA7-45B4-B791-DECA85F68DB6}" type="presParOf" srcId="{776099BA-4B17-4E54-AEF9-1A4FFDF0264A}" destId="{80470304-BE80-4AFA-B4BE-A31244A6B32E}" srcOrd="1" destOrd="0" presId="urn:microsoft.com/office/officeart/2005/8/layout/orgChart1"/>
    <dgm:cxn modelId="{9C0F54B8-4009-415D-9A0A-F6CAFC748B39}" type="presParOf" srcId="{776099BA-4B17-4E54-AEF9-1A4FFDF0264A}" destId="{C5851548-2ABB-42FF-95B8-F8ED18491927}" srcOrd="2" destOrd="0" presId="urn:microsoft.com/office/officeart/2005/8/layout/orgChart1"/>
    <dgm:cxn modelId="{31EB1B0F-7B4C-438A-8A72-69206BD0392F}" type="presParOf" srcId="{4F607C11-AEE3-4E8F-BEA3-D981955A4AC0}" destId="{FDF51FBB-7BA1-4302-BDAE-1E0FE65587D2}" srcOrd="2" destOrd="0" presId="urn:microsoft.com/office/officeart/2005/8/layout/orgChart1"/>
    <dgm:cxn modelId="{6B8FF281-8D1F-409F-998A-1789A0EA3D2B}" type="presParOf" srcId="{32DD9991-20B7-414B-8E2D-DFE0C680AE6F}" destId="{08E9B0E4-6D0C-459E-991D-E90D62FE71BE}" srcOrd="2" destOrd="0" presId="urn:microsoft.com/office/officeart/2005/8/layout/orgChart1"/>
  </dgm:cxnLst>
  <dgm:bg>
    <a:noFill/>
  </dgm:bg>
  <dgm:whole>
    <a:ln>
      <a:noFill/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D478D0-CC07-42F4-A94E-342DD52138EE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59DDAB9-2C27-4CEC-B683-E336660E5CA4}">
      <dgm:prSet phldrT="[Text]"/>
      <dgm:spPr/>
      <dgm:t>
        <a:bodyPr/>
        <a:lstStyle/>
        <a:p>
          <a:r>
            <a:rPr lang="en-US" b="1" u="sng" dirty="0" smtClean="0">
              <a:solidFill>
                <a:srgbClr val="FFC000"/>
              </a:solidFill>
            </a:rPr>
            <a:t>1801 B.S. </a:t>
          </a:r>
          <a:r>
            <a:rPr lang="en-US" b="1" u="sng" dirty="0" err="1" smtClean="0">
              <a:solidFill>
                <a:srgbClr val="FFC000"/>
              </a:solidFill>
            </a:rPr>
            <a:t>Nuwakot</a:t>
          </a:r>
          <a:endParaRPr lang="en-US" b="1" u="sng" dirty="0">
            <a:solidFill>
              <a:srgbClr val="FFC000"/>
            </a:solidFill>
          </a:endParaRPr>
        </a:p>
      </dgm:t>
    </dgm:pt>
    <dgm:pt modelId="{6AD47327-DA00-4842-A428-2964E02B32FD}" type="parTrans" cxnId="{628FE7A4-8D4E-40AD-A6D3-142002FDBFAB}">
      <dgm:prSet/>
      <dgm:spPr/>
      <dgm:t>
        <a:bodyPr/>
        <a:lstStyle/>
        <a:p>
          <a:endParaRPr lang="en-US"/>
        </a:p>
      </dgm:t>
    </dgm:pt>
    <dgm:pt modelId="{589EE6FA-8833-452F-8908-A5387A63744F}" type="sibTrans" cxnId="{628FE7A4-8D4E-40AD-A6D3-142002FDBFAB}">
      <dgm:prSet/>
      <dgm:spPr/>
      <dgm:t>
        <a:bodyPr/>
        <a:lstStyle/>
        <a:p>
          <a:endParaRPr lang="en-US"/>
        </a:p>
      </dgm:t>
    </dgm:pt>
    <dgm:pt modelId="{3404BF3A-2A44-4E95-AD51-B542774736CF}">
      <dgm:prSet phldrT="[Text]"/>
      <dgm:spPr/>
      <dgm:t>
        <a:bodyPr/>
        <a:lstStyle/>
        <a:p>
          <a:r>
            <a:rPr lang="en-US" b="1" u="sng" dirty="0" smtClean="0">
              <a:solidFill>
                <a:srgbClr val="FFC000"/>
              </a:solidFill>
            </a:rPr>
            <a:t>1819 B.S. </a:t>
          </a:r>
          <a:r>
            <a:rPr lang="en-US" b="1" u="sng" dirty="0" err="1" smtClean="0">
              <a:solidFill>
                <a:srgbClr val="FFC000"/>
              </a:solidFill>
            </a:rPr>
            <a:t>Makawanpur</a:t>
          </a:r>
          <a:endParaRPr lang="en-US" b="1" u="sng" dirty="0">
            <a:solidFill>
              <a:srgbClr val="FFC000"/>
            </a:solidFill>
          </a:endParaRPr>
        </a:p>
      </dgm:t>
    </dgm:pt>
    <dgm:pt modelId="{DEB10D6E-6955-4D95-A5B1-1CDD68704AA5}" type="parTrans" cxnId="{F5619A77-8615-4C5E-B525-B6788233B063}">
      <dgm:prSet/>
      <dgm:spPr/>
      <dgm:t>
        <a:bodyPr/>
        <a:lstStyle/>
        <a:p>
          <a:endParaRPr lang="en-US"/>
        </a:p>
      </dgm:t>
    </dgm:pt>
    <dgm:pt modelId="{1D0E0D13-A606-4D5A-81E0-C52C111ADA44}" type="sibTrans" cxnId="{F5619A77-8615-4C5E-B525-B6788233B063}">
      <dgm:prSet/>
      <dgm:spPr/>
      <dgm:t>
        <a:bodyPr/>
        <a:lstStyle/>
        <a:p>
          <a:endParaRPr lang="en-US"/>
        </a:p>
      </dgm:t>
    </dgm:pt>
    <dgm:pt modelId="{D91D9469-2915-4A90-86CA-BAC90F5B6F9D}">
      <dgm:prSet phldrT="[Text]"/>
      <dgm:spPr/>
      <dgm:t>
        <a:bodyPr/>
        <a:lstStyle/>
        <a:p>
          <a:r>
            <a:rPr lang="en-US" b="1" u="sng" dirty="0" smtClean="0">
              <a:solidFill>
                <a:srgbClr val="FFC000"/>
              </a:solidFill>
            </a:rPr>
            <a:t>1821 B.S. </a:t>
          </a:r>
          <a:r>
            <a:rPr lang="en-US" b="1" u="sng" dirty="0" err="1" smtClean="0">
              <a:solidFill>
                <a:srgbClr val="FFC000"/>
              </a:solidFill>
            </a:rPr>
            <a:t>Kirtipur</a:t>
          </a:r>
          <a:endParaRPr lang="en-US" b="1" u="sng" dirty="0">
            <a:solidFill>
              <a:srgbClr val="FFC000"/>
            </a:solidFill>
          </a:endParaRPr>
        </a:p>
      </dgm:t>
    </dgm:pt>
    <dgm:pt modelId="{80C57C88-6E5A-465E-91F0-FE02595B3149}" type="parTrans" cxnId="{72D82C42-3C92-4574-ABB4-7C5B65237632}">
      <dgm:prSet/>
      <dgm:spPr/>
      <dgm:t>
        <a:bodyPr/>
        <a:lstStyle/>
        <a:p>
          <a:endParaRPr lang="en-US"/>
        </a:p>
      </dgm:t>
    </dgm:pt>
    <dgm:pt modelId="{0D6949D0-36F2-4FE9-8B94-7725D1C2E206}" type="sibTrans" cxnId="{72D82C42-3C92-4574-ABB4-7C5B65237632}">
      <dgm:prSet/>
      <dgm:spPr/>
      <dgm:t>
        <a:bodyPr/>
        <a:lstStyle/>
        <a:p>
          <a:endParaRPr lang="en-US"/>
        </a:p>
      </dgm:t>
    </dgm:pt>
    <dgm:pt modelId="{0CF7C98A-F669-48BB-99F4-C54313BFF949}">
      <dgm:prSet/>
      <dgm:spPr/>
      <dgm:t>
        <a:bodyPr/>
        <a:lstStyle/>
        <a:p>
          <a:r>
            <a:rPr lang="en-US" b="1" u="sng" dirty="0" smtClean="0">
              <a:solidFill>
                <a:srgbClr val="FFC000"/>
              </a:solidFill>
            </a:rPr>
            <a:t>1824 B.S. Three states of valley</a:t>
          </a:r>
          <a:endParaRPr lang="en-US" b="1" u="sng" dirty="0">
            <a:solidFill>
              <a:srgbClr val="FFC000"/>
            </a:solidFill>
          </a:endParaRPr>
        </a:p>
      </dgm:t>
    </dgm:pt>
    <dgm:pt modelId="{45C71731-52F8-43B7-9D18-820637054D7A}" type="parTrans" cxnId="{FA6F39A5-F4BD-4DC4-A0D9-0CA4D8467B25}">
      <dgm:prSet/>
      <dgm:spPr/>
      <dgm:t>
        <a:bodyPr/>
        <a:lstStyle/>
        <a:p>
          <a:endParaRPr lang="en-US"/>
        </a:p>
      </dgm:t>
    </dgm:pt>
    <dgm:pt modelId="{75FEEF6B-2709-4600-ABC7-BFCAE7A9DA78}" type="sibTrans" cxnId="{FA6F39A5-F4BD-4DC4-A0D9-0CA4D8467B25}">
      <dgm:prSet/>
      <dgm:spPr/>
      <dgm:t>
        <a:bodyPr/>
        <a:lstStyle/>
        <a:p>
          <a:endParaRPr lang="en-US"/>
        </a:p>
      </dgm:t>
    </dgm:pt>
    <dgm:pt modelId="{72960254-F52B-4A54-ADD4-E4280C2AD755}">
      <dgm:prSet/>
      <dgm:spPr/>
      <dgm:t>
        <a:bodyPr/>
        <a:lstStyle/>
        <a:p>
          <a:r>
            <a:rPr lang="en-US" b="1" u="sng" dirty="0" smtClean="0">
              <a:solidFill>
                <a:srgbClr val="FFC000"/>
              </a:solidFill>
            </a:rPr>
            <a:t>1830 B.S. </a:t>
          </a:r>
          <a:r>
            <a:rPr lang="en-US" b="1" u="sng" dirty="0" err="1" smtClean="0">
              <a:solidFill>
                <a:srgbClr val="FFC000"/>
              </a:solidFill>
            </a:rPr>
            <a:t>Chaudandi</a:t>
          </a:r>
          <a:endParaRPr lang="en-US" b="1" u="sng" dirty="0">
            <a:solidFill>
              <a:srgbClr val="FFC000"/>
            </a:solidFill>
          </a:endParaRPr>
        </a:p>
      </dgm:t>
    </dgm:pt>
    <dgm:pt modelId="{969276B2-7063-4A9A-86AE-5969E26A9356}" type="parTrans" cxnId="{EBA6FC54-FF1A-4833-8995-B1D0B956C6E4}">
      <dgm:prSet/>
      <dgm:spPr/>
      <dgm:t>
        <a:bodyPr/>
        <a:lstStyle/>
        <a:p>
          <a:endParaRPr lang="en-US"/>
        </a:p>
      </dgm:t>
    </dgm:pt>
    <dgm:pt modelId="{9B5BD1FA-CFE0-4624-ABFC-E95ACE1568AB}" type="sibTrans" cxnId="{EBA6FC54-FF1A-4833-8995-B1D0B956C6E4}">
      <dgm:prSet/>
      <dgm:spPr/>
      <dgm:t>
        <a:bodyPr/>
        <a:lstStyle/>
        <a:p>
          <a:endParaRPr lang="en-US"/>
        </a:p>
      </dgm:t>
    </dgm:pt>
    <dgm:pt modelId="{03C34216-E0CA-4CCB-8D66-2D85FE3E113A}">
      <dgm:prSet/>
      <dgm:spPr/>
      <dgm:t>
        <a:bodyPr/>
        <a:lstStyle/>
        <a:p>
          <a:r>
            <a:rPr lang="en-US" b="1" u="sng" dirty="0" smtClean="0">
              <a:solidFill>
                <a:srgbClr val="FFC000"/>
              </a:solidFill>
            </a:rPr>
            <a:t>1831 B.S. </a:t>
          </a:r>
          <a:r>
            <a:rPr lang="en-US" b="1" u="sng" dirty="0" err="1" smtClean="0">
              <a:solidFill>
                <a:srgbClr val="FFC000"/>
              </a:solidFill>
            </a:rPr>
            <a:t>Vijaypur</a:t>
          </a:r>
          <a:endParaRPr lang="en-US" b="1" u="sng" dirty="0">
            <a:solidFill>
              <a:srgbClr val="FFC000"/>
            </a:solidFill>
          </a:endParaRPr>
        </a:p>
      </dgm:t>
    </dgm:pt>
    <dgm:pt modelId="{DF56003F-71AC-4B92-AF97-5427A710EA25}" type="parTrans" cxnId="{3A5580D4-53D0-4864-9E69-DA049D7AA074}">
      <dgm:prSet/>
      <dgm:spPr/>
      <dgm:t>
        <a:bodyPr/>
        <a:lstStyle/>
        <a:p>
          <a:endParaRPr lang="en-US"/>
        </a:p>
      </dgm:t>
    </dgm:pt>
    <dgm:pt modelId="{68CD8D5F-D3F5-447A-9F10-4125EA32445A}" type="sibTrans" cxnId="{3A5580D4-53D0-4864-9E69-DA049D7AA074}">
      <dgm:prSet/>
      <dgm:spPr/>
      <dgm:t>
        <a:bodyPr/>
        <a:lstStyle/>
        <a:p>
          <a:endParaRPr lang="en-US"/>
        </a:p>
      </dgm:t>
    </dgm:pt>
    <dgm:pt modelId="{B5250D43-5CC7-418A-BFA0-BC7313DA407F}">
      <dgm:prSet/>
      <dgm:spPr/>
      <dgm:t>
        <a:bodyPr/>
        <a:lstStyle/>
        <a:p>
          <a:r>
            <a:rPr lang="en-US" b="1" dirty="0" err="1" smtClean="0"/>
            <a:t>Kantipur</a:t>
          </a:r>
          <a:endParaRPr lang="en-US" b="1" dirty="0"/>
        </a:p>
      </dgm:t>
    </dgm:pt>
    <dgm:pt modelId="{49F36FB1-3BB2-4357-A5A3-8EC444EBB80C}" type="parTrans" cxnId="{B2462EE5-02BA-4D17-83DA-EA78E4290752}">
      <dgm:prSet/>
      <dgm:spPr/>
      <dgm:t>
        <a:bodyPr/>
        <a:lstStyle/>
        <a:p>
          <a:endParaRPr lang="en-US"/>
        </a:p>
      </dgm:t>
    </dgm:pt>
    <dgm:pt modelId="{5E718D9A-DC78-45E0-98AB-025A08CB4DAD}" type="sibTrans" cxnId="{B2462EE5-02BA-4D17-83DA-EA78E4290752}">
      <dgm:prSet/>
      <dgm:spPr/>
      <dgm:t>
        <a:bodyPr/>
        <a:lstStyle/>
        <a:p>
          <a:endParaRPr lang="en-US"/>
        </a:p>
      </dgm:t>
    </dgm:pt>
    <dgm:pt modelId="{8EE76A72-F204-464F-B5E0-28F0E09813FF}">
      <dgm:prSet/>
      <dgm:spPr/>
      <dgm:t>
        <a:bodyPr/>
        <a:lstStyle/>
        <a:p>
          <a:r>
            <a:rPr lang="en-US" b="1" dirty="0" err="1" smtClean="0"/>
            <a:t>Patan</a:t>
          </a:r>
          <a:endParaRPr lang="en-US" b="1" dirty="0"/>
        </a:p>
      </dgm:t>
    </dgm:pt>
    <dgm:pt modelId="{A1EAE8A7-2F20-4022-B874-A06DB9F9BAA5}" type="parTrans" cxnId="{3E7342C5-ED0D-4214-BC00-2B33C6DB5605}">
      <dgm:prSet/>
      <dgm:spPr/>
      <dgm:t>
        <a:bodyPr/>
        <a:lstStyle/>
        <a:p>
          <a:endParaRPr lang="en-US"/>
        </a:p>
      </dgm:t>
    </dgm:pt>
    <dgm:pt modelId="{A45068B9-D8EF-4585-9B97-DCA52AE5704D}" type="sibTrans" cxnId="{3E7342C5-ED0D-4214-BC00-2B33C6DB5605}">
      <dgm:prSet/>
      <dgm:spPr/>
      <dgm:t>
        <a:bodyPr/>
        <a:lstStyle/>
        <a:p>
          <a:endParaRPr lang="en-US"/>
        </a:p>
      </dgm:t>
    </dgm:pt>
    <dgm:pt modelId="{3128F240-ADDA-485A-B4DD-CF6B36658525}">
      <dgm:prSet/>
      <dgm:spPr/>
      <dgm:t>
        <a:bodyPr/>
        <a:lstStyle/>
        <a:p>
          <a:r>
            <a:rPr lang="en-US" b="1" dirty="0" err="1" smtClean="0"/>
            <a:t>Bhaktapur</a:t>
          </a:r>
          <a:endParaRPr lang="en-US" b="1" dirty="0"/>
        </a:p>
      </dgm:t>
    </dgm:pt>
    <dgm:pt modelId="{ACC1DA8D-1E31-4F78-A067-B2E806EDF236}" type="parTrans" cxnId="{3EF5E3E5-61A2-491C-83C4-F08C3316C25B}">
      <dgm:prSet/>
      <dgm:spPr/>
      <dgm:t>
        <a:bodyPr/>
        <a:lstStyle/>
        <a:p>
          <a:endParaRPr lang="en-US"/>
        </a:p>
      </dgm:t>
    </dgm:pt>
    <dgm:pt modelId="{C097F604-1E52-4773-BF7C-01C7F28D07E8}" type="sibTrans" cxnId="{3EF5E3E5-61A2-491C-83C4-F08C3316C25B}">
      <dgm:prSet/>
      <dgm:spPr/>
      <dgm:t>
        <a:bodyPr/>
        <a:lstStyle/>
        <a:p>
          <a:endParaRPr lang="en-US"/>
        </a:p>
      </dgm:t>
    </dgm:pt>
    <dgm:pt modelId="{607ECF2F-98E6-45EA-A228-3C2D4DC42ECB}" type="pres">
      <dgm:prSet presAssocID="{F1D478D0-CC07-42F4-A94E-342DD52138E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9D552E-795A-4935-92F9-4049F0064475}" type="pres">
      <dgm:prSet presAssocID="{03C34216-E0CA-4CCB-8D66-2D85FE3E113A}" presName="boxAndChildren" presStyleCnt="0"/>
      <dgm:spPr/>
    </dgm:pt>
    <dgm:pt modelId="{36D3BEB0-D8D9-423E-8550-64A7F2E5AAB4}" type="pres">
      <dgm:prSet presAssocID="{03C34216-E0CA-4CCB-8D66-2D85FE3E113A}" presName="parentTextBox" presStyleLbl="node1" presStyleIdx="0" presStyleCnt="6"/>
      <dgm:spPr/>
      <dgm:t>
        <a:bodyPr/>
        <a:lstStyle/>
        <a:p>
          <a:endParaRPr lang="en-US"/>
        </a:p>
      </dgm:t>
    </dgm:pt>
    <dgm:pt modelId="{D25FF486-1CC8-4A39-8C97-3F87D3D97427}" type="pres">
      <dgm:prSet presAssocID="{9B5BD1FA-CFE0-4624-ABFC-E95ACE1568AB}" presName="sp" presStyleCnt="0"/>
      <dgm:spPr/>
    </dgm:pt>
    <dgm:pt modelId="{DE4DA0EA-F059-4331-B719-1EC598FEC952}" type="pres">
      <dgm:prSet presAssocID="{72960254-F52B-4A54-ADD4-E4280C2AD755}" presName="arrowAndChildren" presStyleCnt="0"/>
      <dgm:spPr/>
    </dgm:pt>
    <dgm:pt modelId="{E01D3EE9-356C-42DF-9DF3-DE15A9F4A887}" type="pres">
      <dgm:prSet presAssocID="{72960254-F52B-4A54-ADD4-E4280C2AD755}" presName="parentTextArrow" presStyleLbl="node1" presStyleIdx="1" presStyleCnt="6" custScaleY="158071"/>
      <dgm:spPr/>
      <dgm:t>
        <a:bodyPr/>
        <a:lstStyle/>
        <a:p>
          <a:endParaRPr lang="en-US"/>
        </a:p>
      </dgm:t>
    </dgm:pt>
    <dgm:pt modelId="{E5A19DDA-B98B-4D08-8D2F-6DC41F3B8D8F}" type="pres">
      <dgm:prSet presAssocID="{75FEEF6B-2709-4600-ABC7-BFCAE7A9DA78}" presName="sp" presStyleCnt="0"/>
      <dgm:spPr/>
    </dgm:pt>
    <dgm:pt modelId="{074F38B7-44A1-4CA9-A3B1-E3D121E50E25}" type="pres">
      <dgm:prSet presAssocID="{0CF7C98A-F669-48BB-99F4-C54313BFF949}" presName="arrowAndChildren" presStyleCnt="0"/>
      <dgm:spPr/>
    </dgm:pt>
    <dgm:pt modelId="{EF65D67E-2C0A-4BA1-B50A-92DBD3768563}" type="pres">
      <dgm:prSet presAssocID="{0CF7C98A-F669-48BB-99F4-C54313BFF949}" presName="parentTextArrow" presStyleLbl="node1" presStyleIdx="1" presStyleCnt="6"/>
      <dgm:spPr/>
      <dgm:t>
        <a:bodyPr/>
        <a:lstStyle/>
        <a:p>
          <a:endParaRPr lang="en-US"/>
        </a:p>
      </dgm:t>
    </dgm:pt>
    <dgm:pt modelId="{E4780129-D007-4787-B112-48DA6C2E17E5}" type="pres">
      <dgm:prSet presAssocID="{0CF7C98A-F669-48BB-99F4-C54313BFF949}" presName="arrow" presStyleLbl="node1" presStyleIdx="2" presStyleCnt="6" custScaleY="131315" custLinFactNeighborY="-2248"/>
      <dgm:spPr/>
      <dgm:t>
        <a:bodyPr/>
        <a:lstStyle/>
        <a:p>
          <a:endParaRPr lang="en-US"/>
        </a:p>
      </dgm:t>
    </dgm:pt>
    <dgm:pt modelId="{D6EE6762-9E84-425E-A036-7CBFBB4FDA9C}" type="pres">
      <dgm:prSet presAssocID="{0CF7C98A-F669-48BB-99F4-C54313BFF949}" presName="descendantArrow" presStyleCnt="0"/>
      <dgm:spPr/>
    </dgm:pt>
    <dgm:pt modelId="{C4B88749-91F4-4D55-B004-CFFC2297A340}" type="pres">
      <dgm:prSet presAssocID="{B5250D43-5CC7-418A-BFA0-BC7313DA407F}" presName="childTextArrow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55471E-F748-4630-93E8-6B3A11C4908B}" type="pres">
      <dgm:prSet presAssocID="{8EE76A72-F204-464F-B5E0-28F0E09813FF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E9910D-7DE4-4DAF-A697-9FC86433AF6B}" type="pres">
      <dgm:prSet presAssocID="{3128F240-ADDA-485A-B4DD-CF6B36658525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586550-B777-4B63-8546-B42CB6D9600C}" type="pres">
      <dgm:prSet presAssocID="{0D6949D0-36F2-4FE9-8B94-7725D1C2E206}" presName="sp" presStyleCnt="0"/>
      <dgm:spPr/>
    </dgm:pt>
    <dgm:pt modelId="{0D76838A-F3A9-4FE9-8856-71B4BAE83D02}" type="pres">
      <dgm:prSet presAssocID="{D91D9469-2915-4A90-86CA-BAC90F5B6F9D}" presName="arrowAndChildren" presStyleCnt="0"/>
      <dgm:spPr/>
    </dgm:pt>
    <dgm:pt modelId="{BE7F8644-86BD-48B4-B0FE-684F686E1709}" type="pres">
      <dgm:prSet presAssocID="{D91D9469-2915-4A90-86CA-BAC90F5B6F9D}" presName="parentTextArrow" presStyleLbl="node1" presStyleIdx="3" presStyleCnt="6" custScaleY="147025"/>
      <dgm:spPr/>
      <dgm:t>
        <a:bodyPr/>
        <a:lstStyle/>
        <a:p>
          <a:endParaRPr lang="en-US"/>
        </a:p>
      </dgm:t>
    </dgm:pt>
    <dgm:pt modelId="{F6B27FCD-D76E-4EF4-8F96-6E0BA2C48C57}" type="pres">
      <dgm:prSet presAssocID="{1D0E0D13-A606-4D5A-81E0-C52C111ADA44}" presName="sp" presStyleCnt="0"/>
      <dgm:spPr/>
    </dgm:pt>
    <dgm:pt modelId="{746F39EB-EA47-436F-83F0-68A212C15A33}" type="pres">
      <dgm:prSet presAssocID="{3404BF3A-2A44-4E95-AD51-B542774736CF}" presName="arrowAndChildren" presStyleCnt="0"/>
      <dgm:spPr/>
    </dgm:pt>
    <dgm:pt modelId="{F02C2EFC-641B-49B7-90DA-CE6EE793CB45}" type="pres">
      <dgm:prSet presAssocID="{3404BF3A-2A44-4E95-AD51-B542774736CF}" presName="parentTextArrow" presStyleLbl="node1" presStyleIdx="4" presStyleCnt="6" custScaleY="137744"/>
      <dgm:spPr/>
      <dgm:t>
        <a:bodyPr/>
        <a:lstStyle/>
        <a:p>
          <a:endParaRPr lang="en-US"/>
        </a:p>
      </dgm:t>
    </dgm:pt>
    <dgm:pt modelId="{2B9375BA-D858-4944-BB95-D36CD9570925}" type="pres">
      <dgm:prSet presAssocID="{589EE6FA-8833-452F-8908-A5387A63744F}" presName="sp" presStyleCnt="0"/>
      <dgm:spPr/>
    </dgm:pt>
    <dgm:pt modelId="{9CFFA63A-DEB3-4DCF-8B8E-1EDE6F95B79E}" type="pres">
      <dgm:prSet presAssocID="{159DDAB9-2C27-4CEC-B683-E336660E5CA4}" presName="arrowAndChildren" presStyleCnt="0"/>
      <dgm:spPr/>
    </dgm:pt>
    <dgm:pt modelId="{71DFD1CB-8836-48A7-A565-230D33FB25F7}" type="pres">
      <dgm:prSet presAssocID="{159DDAB9-2C27-4CEC-B683-E336660E5CA4}" presName="parentTextArrow" presStyleLbl="node1" presStyleIdx="5" presStyleCnt="6" custScaleY="100258"/>
      <dgm:spPr/>
      <dgm:t>
        <a:bodyPr/>
        <a:lstStyle/>
        <a:p>
          <a:endParaRPr lang="en-US"/>
        </a:p>
      </dgm:t>
    </dgm:pt>
  </dgm:ptLst>
  <dgm:cxnLst>
    <dgm:cxn modelId="{B2462EE5-02BA-4D17-83DA-EA78E4290752}" srcId="{0CF7C98A-F669-48BB-99F4-C54313BFF949}" destId="{B5250D43-5CC7-418A-BFA0-BC7313DA407F}" srcOrd="0" destOrd="0" parTransId="{49F36FB1-3BB2-4357-A5A3-8EC444EBB80C}" sibTransId="{5E718D9A-DC78-45E0-98AB-025A08CB4DAD}"/>
    <dgm:cxn modelId="{6C727A2D-F364-4D30-A80B-9A2977ED7408}" type="presOf" srcId="{03C34216-E0CA-4CCB-8D66-2D85FE3E113A}" destId="{36D3BEB0-D8D9-423E-8550-64A7F2E5AAB4}" srcOrd="0" destOrd="0" presId="urn:microsoft.com/office/officeart/2005/8/layout/process4"/>
    <dgm:cxn modelId="{BBA2EB1B-EA4E-45FA-8EA8-47E090C27FAE}" type="presOf" srcId="{B5250D43-5CC7-418A-BFA0-BC7313DA407F}" destId="{C4B88749-91F4-4D55-B004-CFFC2297A340}" srcOrd="0" destOrd="0" presId="urn:microsoft.com/office/officeart/2005/8/layout/process4"/>
    <dgm:cxn modelId="{EBA6FC54-FF1A-4833-8995-B1D0B956C6E4}" srcId="{F1D478D0-CC07-42F4-A94E-342DD52138EE}" destId="{72960254-F52B-4A54-ADD4-E4280C2AD755}" srcOrd="4" destOrd="0" parTransId="{969276B2-7063-4A9A-86AE-5969E26A9356}" sibTransId="{9B5BD1FA-CFE0-4624-ABFC-E95ACE1568AB}"/>
    <dgm:cxn modelId="{37A8C54C-9A4E-4631-AE3F-2A47B308B8FF}" type="presOf" srcId="{0CF7C98A-F669-48BB-99F4-C54313BFF949}" destId="{EF65D67E-2C0A-4BA1-B50A-92DBD3768563}" srcOrd="0" destOrd="0" presId="urn:microsoft.com/office/officeart/2005/8/layout/process4"/>
    <dgm:cxn modelId="{FA6F39A5-F4BD-4DC4-A0D9-0CA4D8467B25}" srcId="{F1D478D0-CC07-42F4-A94E-342DD52138EE}" destId="{0CF7C98A-F669-48BB-99F4-C54313BFF949}" srcOrd="3" destOrd="0" parTransId="{45C71731-52F8-43B7-9D18-820637054D7A}" sibTransId="{75FEEF6B-2709-4600-ABC7-BFCAE7A9DA78}"/>
    <dgm:cxn modelId="{3A5580D4-53D0-4864-9E69-DA049D7AA074}" srcId="{F1D478D0-CC07-42F4-A94E-342DD52138EE}" destId="{03C34216-E0CA-4CCB-8D66-2D85FE3E113A}" srcOrd="5" destOrd="0" parTransId="{DF56003F-71AC-4B92-AF97-5427A710EA25}" sibTransId="{68CD8D5F-D3F5-447A-9F10-4125EA32445A}"/>
    <dgm:cxn modelId="{628FE7A4-8D4E-40AD-A6D3-142002FDBFAB}" srcId="{F1D478D0-CC07-42F4-A94E-342DD52138EE}" destId="{159DDAB9-2C27-4CEC-B683-E336660E5CA4}" srcOrd="0" destOrd="0" parTransId="{6AD47327-DA00-4842-A428-2964E02B32FD}" sibTransId="{589EE6FA-8833-452F-8908-A5387A63744F}"/>
    <dgm:cxn modelId="{F2F56CA9-29DA-497E-9703-00EACB43BC69}" type="presOf" srcId="{3404BF3A-2A44-4E95-AD51-B542774736CF}" destId="{F02C2EFC-641B-49B7-90DA-CE6EE793CB45}" srcOrd="0" destOrd="0" presId="urn:microsoft.com/office/officeart/2005/8/layout/process4"/>
    <dgm:cxn modelId="{7D606578-68C0-4FDA-BC38-35F3F5D14DBF}" type="presOf" srcId="{D91D9469-2915-4A90-86CA-BAC90F5B6F9D}" destId="{BE7F8644-86BD-48B4-B0FE-684F686E1709}" srcOrd="0" destOrd="0" presId="urn:microsoft.com/office/officeart/2005/8/layout/process4"/>
    <dgm:cxn modelId="{BBDD3824-14E6-47BA-A914-9D2B33F22FE8}" type="presOf" srcId="{F1D478D0-CC07-42F4-A94E-342DD52138EE}" destId="{607ECF2F-98E6-45EA-A228-3C2D4DC42ECB}" srcOrd="0" destOrd="0" presId="urn:microsoft.com/office/officeart/2005/8/layout/process4"/>
    <dgm:cxn modelId="{46DEB1BD-34CF-43D1-983B-B5AE10408CB9}" type="presOf" srcId="{0CF7C98A-F669-48BB-99F4-C54313BFF949}" destId="{E4780129-D007-4787-B112-48DA6C2E17E5}" srcOrd="1" destOrd="0" presId="urn:microsoft.com/office/officeart/2005/8/layout/process4"/>
    <dgm:cxn modelId="{3E7342C5-ED0D-4214-BC00-2B33C6DB5605}" srcId="{0CF7C98A-F669-48BB-99F4-C54313BFF949}" destId="{8EE76A72-F204-464F-B5E0-28F0E09813FF}" srcOrd="1" destOrd="0" parTransId="{A1EAE8A7-2F20-4022-B874-A06DB9F9BAA5}" sibTransId="{A45068B9-D8EF-4585-9B97-DCA52AE5704D}"/>
    <dgm:cxn modelId="{9093CFB6-45D3-4938-8493-5D851FD719A0}" type="presOf" srcId="{159DDAB9-2C27-4CEC-B683-E336660E5CA4}" destId="{71DFD1CB-8836-48A7-A565-230D33FB25F7}" srcOrd="0" destOrd="0" presId="urn:microsoft.com/office/officeart/2005/8/layout/process4"/>
    <dgm:cxn modelId="{72D82C42-3C92-4574-ABB4-7C5B65237632}" srcId="{F1D478D0-CC07-42F4-A94E-342DD52138EE}" destId="{D91D9469-2915-4A90-86CA-BAC90F5B6F9D}" srcOrd="2" destOrd="0" parTransId="{80C57C88-6E5A-465E-91F0-FE02595B3149}" sibTransId="{0D6949D0-36F2-4FE9-8B94-7725D1C2E206}"/>
    <dgm:cxn modelId="{F5619A77-8615-4C5E-B525-B6788233B063}" srcId="{F1D478D0-CC07-42F4-A94E-342DD52138EE}" destId="{3404BF3A-2A44-4E95-AD51-B542774736CF}" srcOrd="1" destOrd="0" parTransId="{DEB10D6E-6955-4D95-A5B1-1CDD68704AA5}" sibTransId="{1D0E0D13-A606-4D5A-81E0-C52C111ADA44}"/>
    <dgm:cxn modelId="{61282E02-442C-457A-8612-D48AC107C348}" type="presOf" srcId="{3128F240-ADDA-485A-B4DD-CF6B36658525}" destId="{F3E9910D-7DE4-4DAF-A697-9FC86433AF6B}" srcOrd="0" destOrd="0" presId="urn:microsoft.com/office/officeart/2005/8/layout/process4"/>
    <dgm:cxn modelId="{3EF5E3E5-61A2-491C-83C4-F08C3316C25B}" srcId="{0CF7C98A-F669-48BB-99F4-C54313BFF949}" destId="{3128F240-ADDA-485A-B4DD-CF6B36658525}" srcOrd="2" destOrd="0" parTransId="{ACC1DA8D-1E31-4F78-A067-B2E806EDF236}" sibTransId="{C097F604-1E52-4773-BF7C-01C7F28D07E8}"/>
    <dgm:cxn modelId="{8148D6C3-1D5D-4FD7-B7E3-3CFBABEA6B10}" type="presOf" srcId="{8EE76A72-F204-464F-B5E0-28F0E09813FF}" destId="{C155471E-F748-4630-93E8-6B3A11C4908B}" srcOrd="0" destOrd="0" presId="urn:microsoft.com/office/officeart/2005/8/layout/process4"/>
    <dgm:cxn modelId="{23B5CABB-0751-48BE-B5E3-66D68772A5B3}" type="presOf" srcId="{72960254-F52B-4A54-ADD4-E4280C2AD755}" destId="{E01D3EE9-356C-42DF-9DF3-DE15A9F4A887}" srcOrd="0" destOrd="0" presId="urn:microsoft.com/office/officeart/2005/8/layout/process4"/>
    <dgm:cxn modelId="{2A8CA507-4A4C-429A-A422-64C24F6DEFF1}" type="presParOf" srcId="{607ECF2F-98E6-45EA-A228-3C2D4DC42ECB}" destId="{E19D552E-795A-4935-92F9-4049F0064475}" srcOrd="0" destOrd="0" presId="urn:microsoft.com/office/officeart/2005/8/layout/process4"/>
    <dgm:cxn modelId="{16CDE64E-9596-42E8-8E55-E44E72721F9E}" type="presParOf" srcId="{E19D552E-795A-4935-92F9-4049F0064475}" destId="{36D3BEB0-D8D9-423E-8550-64A7F2E5AAB4}" srcOrd="0" destOrd="0" presId="urn:microsoft.com/office/officeart/2005/8/layout/process4"/>
    <dgm:cxn modelId="{06730DF1-5F24-46DE-A2E9-8C5E2D564935}" type="presParOf" srcId="{607ECF2F-98E6-45EA-A228-3C2D4DC42ECB}" destId="{D25FF486-1CC8-4A39-8C97-3F87D3D97427}" srcOrd="1" destOrd="0" presId="urn:microsoft.com/office/officeart/2005/8/layout/process4"/>
    <dgm:cxn modelId="{498F036F-68A1-4A3E-823E-33C66A98EFBC}" type="presParOf" srcId="{607ECF2F-98E6-45EA-A228-3C2D4DC42ECB}" destId="{DE4DA0EA-F059-4331-B719-1EC598FEC952}" srcOrd="2" destOrd="0" presId="urn:microsoft.com/office/officeart/2005/8/layout/process4"/>
    <dgm:cxn modelId="{35FD0526-5CD5-47C9-A71F-94462A4BBC0C}" type="presParOf" srcId="{DE4DA0EA-F059-4331-B719-1EC598FEC952}" destId="{E01D3EE9-356C-42DF-9DF3-DE15A9F4A887}" srcOrd="0" destOrd="0" presId="urn:microsoft.com/office/officeart/2005/8/layout/process4"/>
    <dgm:cxn modelId="{1E84157A-D793-4258-B3C7-A511E4643F3A}" type="presParOf" srcId="{607ECF2F-98E6-45EA-A228-3C2D4DC42ECB}" destId="{E5A19DDA-B98B-4D08-8D2F-6DC41F3B8D8F}" srcOrd="3" destOrd="0" presId="urn:microsoft.com/office/officeart/2005/8/layout/process4"/>
    <dgm:cxn modelId="{D13E11BD-1FDF-4A68-AEC4-E36D300D890E}" type="presParOf" srcId="{607ECF2F-98E6-45EA-A228-3C2D4DC42ECB}" destId="{074F38B7-44A1-4CA9-A3B1-E3D121E50E25}" srcOrd="4" destOrd="0" presId="urn:microsoft.com/office/officeart/2005/8/layout/process4"/>
    <dgm:cxn modelId="{DCFB6CE3-0624-4D7F-8B90-2B1FA7262B5C}" type="presParOf" srcId="{074F38B7-44A1-4CA9-A3B1-E3D121E50E25}" destId="{EF65D67E-2C0A-4BA1-B50A-92DBD3768563}" srcOrd="0" destOrd="0" presId="urn:microsoft.com/office/officeart/2005/8/layout/process4"/>
    <dgm:cxn modelId="{D24AB8DF-5A21-4AF8-8ECE-2A29C442015F}" type="presParOf" srcId="{074F38B7-44A1-4CA9-A3B1-E3D121E50E25}" destId="{E4780129-D007-4787-B112-48DA6C2E17E5}" srcOrd="1" destOrd="0" presId="urn:microsoft.com/office/officeart/2005/8/layout/process4"/>
    <dgm:cxn modelId="{F682085E-9832-4405-805A-895DDE7066BE}" type="presParOf" srcId="{074F38B7-44A1-4CA9-A3B1-E3D121E50E25}" destId="{D6EE6762-9E84-425E-A036-7CBFBB4FDA9C}" srcOrd="2" destOrd="0" presId="urn:microsoft.com/office/officeart/2005/8/layout/process4"/>
    <dgm:cxn modelId="{26EFF2A5-CEE8-4CCE-AA8E-F617D4E1C4AA}" type="presParOf" srcId="{D6EE6762-9E84-425E-A036-7CBFBB4FDA9C}" destId="{C4B88749-91F4-4D55-B004-CFFC2297A340}" srcOrd="0" destOrd="0" presId="urn:microsoft.com/office/officeart/2005/8/layout/process4"/>
    <dgm:cxn modelId="{92E07B15-E419-4BA5-94FA-28924AADE5F7}" type="presParOf" srcId="{D6EE6762-9E84-425E-A036-7CBFBB4FDA9C}" destId="{C155471E-F748-4630-93E8-6B3A11C4908B}" srcOrd="1" destOrd="0" presId="urn:microsoft.com/office/officeart/2005/8/layout/process4"/>
    <dgm:cxn modelId="{B60DD0DA-3344-477B-8731-03EE48354B4C}" type="presParOf" srcId="{D6EE6762-9E84-425E-A036-7CBFBB4FDA9C}" destId="{F3E9910D-7DE4-4DAF-A697-9FC86433AF6B}" srcOrd="2" destOrd="0" presId="urn:microsoft.com/office/officeart/2005/8/layout/process4"/>
    <dgm:cxn modelId="{E1D63FAA-C73E-4DF1-88DF-32DFCF707FE4}" type="presParOf" srcId="{607ECF2F-98E6-45EA-A228-3C2D4DC42ECB}" destId="{80586550-B777-4B63-8546-B42CB6D9600C}" srcOrd="5" destOrd="0" presId="urn:microsoft.com/office/officeart/2005/8/layout/process4"/>
    <dgm:cxn modelId="{800FFC2D-2FA6-4F93-A022-C98D3701A8E9}" type="presParOf" srcId="{607ECF2F-98E6-45EA-A228-3C2D4DC42ECB}" destId="{0D76838A-F3A9-4FE9-8856-71B4BAE83D02}" srcOrd="6" destOrd="0" presId="urn:microsoft.com/office/officeart/2005/8/layout/process4"/>
    <dgm:cxn modelId="{5EBACDC5-A649-4A58-9263-7F85C7426184}" type="presParOf" srcId="{0D76838A-F3A9-4FE9-8856-71B4BAE83D02}" destId="{BE7F8644-86BD-48B4-B0FE-684F686E1709}" srcOrd="0" destOrd="0" presId="urn:microsoft.com/office/officeart/2005/8/layout/process4"/>
    <dgm:cxn modelId="{0E3CD11F-32B9-46D2-9358-19F3BDCC8FBE}" type="presParOf" srcId="{607ECF2F-98E6-45EA-A228-3C2D4DC42ECB}" destId="{F6B27FCD-D76E-4EF4-8F96-6E0BA2C48C57}" srcOrd="7" destOrd="0" presId="urn:microsoft.com/office/officeart/2005/8/layout/process4"/>
    <dgm:cxn modelId="{48F3DF14-8FDF-40C3-8102-B8CBDE9685B8}" type="presParOf" srcId="{607ECF2F-98E6-45EA-A228-3C2D4DC42ECB}" destId="{746F39EB-EA47-436F-83F0-68A212C15A33}" srcOrd="8" destOrd="0" presId="urn:microsoft.com/office/officeart/2005/8/layout/process4"/>
    <dgm:cxn modelId="{26C92899-C0F1-4535-A9C7-561119F3C88D}" type="presParOf" srcId="{746F39EB-EA47-436F-83F0-68A212C15A33}" destId="{F02C2EFC-641B-49B7-90DA-CE6EE793CB45}" srcOrd="0" destOrd="0" presId="urn:microsoft.com/office/officeart/2005/8/layout/process4"/>
    <dgm:cxn modelId="{8F452833-E99C-4FF2-89DE-258BA7E0FE74}" type="presParOf" srcId="{607ECF2F-98E6-45EA-A228-3C2D4DC42ECB}" destId="{2B9375BA-D858-4944-BB95-D36CD9570925}" srcOrd="9" destOrd="0" presId="urn:microsoft.com/office/officeart/2005/8/layout/process4"/>
    <dgm:cxn modelId="{88264419-379A-4F84-92B8-7567A798E677}" type="presParOf" srcId="{607ECF2F-98E6-45EA-A228-3C2D4DC42ECB}" destId="{9CFFA63A-DEB3-4DCF-8B8E-1EDE6F95B79E}" srcOrd="10" destOrd="0" presId="urn:microsoft.com/office/officeart/2005/8/layout/process4"/>
    <dgm:cxn modelId="{15756A16-555A-4527-A0B5-60B377EBDF4E}" type="presParOf" srcId="{9CFFA63A-DEB3-4DCF-8B8E-1EDE6F95B79E}" destId="{71DFD1CB-8836-48A7-A565-230D33FB25F7}" srcOrd="0" destOrd="0" presId="urn:microsoft.com/office/officeart/2005/8/layout/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CE380-A7CC-4884-BD0A-C93F7F1734BE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C04D-E71C-4F9B-B92F-1416C8AFE2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n.wikipedia.org/wiki/File:Kirat_Flag_Danesh_Rai.svg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jpeg"/><Relationship Id="rId4" Type="http://schemas.openxmlformats.org/officeDocument/2006/relationships/hyperlink" Target="https://en.wikipedia.org/wiki/File:Kirati_tribe_man.jp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story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8382000" cy="1981200"/>
          </a:xfrm>
        </p:spPr>
        <p:txBody>
          <a:bodyPr>
            <a:normAutofit/>
          </a:bodyPr>
          <a:lstStyle/>
          <a:p>
            <a:r>
              <a:rPr lang="en-US" sz="6000" b="1" u="sng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POLITICAL HISTORY OF NEPAL</a:t>
            </a:r>
            <a:endParaRPr lang="en-US" sz="6000" b="1" u="sng" spc="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4600" y="403860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US" sz="2800" dirty="0" smtClean="0">
                <a:solidFill>
                  <a:srgbClr val="92D050"/>
                </a:solidFill>
              </a:rPr>
              <a:t>Subject: Nepalese society and Politics</a:t>
            </a:r>
          </a:p>
          <a:p>
            <a:pPr algn="r"/>
            <a:r>
              <a:rPr lang="en-US" sz="2800" dirty="0" smtClean="0">
                <a:solidFill>
                  <a:srgbClr val="92D050"/>
                </a:solidFill>
              </a:rPr>
              <a:t>By Professor Dr Devi Bahadur Thapa</a:t>
            </a:r>
            <a:endParaRPr lang="en-US" sz="28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91200"/>
          </a:xfrm>
        </p:spPr>
        <p:txBody>
          <a:bodyPr>
            <a:normAutofit/>
          </a:bodyPr>
          <a:lstStyle/>
          <a:p>
            <a:r>
              <a:rPr lang="en-US" dirty="0" smtClean="0"/>
              <a:t>When king abdicated throne and their heir to the throne was child, powerful courtier become de facto ruler</a:t>
            </a:r>
          </a:p>
          <a:p>
            <a:r>
              <a:rPr lang="en-US" dirty="0" smtClean="0"/>
              <a:t>Sometimes strong and powerful courtier dethroned the king and made favorite Royal family member King and started dual government</a:t>
            </a:r>
          </a:p>
          <a:p>
            <a:r>
              <a:rPr lang="en-US" dirty="0" smtClean="0"/>
              <a:t>During the reign of </a:t>
            </a:r>
            <a:r>
              <a:rPr lang="en-US" dirty="0" err="1" smtClean="0"/>
              <a:t>Dhrub</a:t>
            </a:r>
            <a:r>
              <a:rPr lang="en-US" dirty="0" smtClean="0"/>
              <a:t> Dev, </a:t>
            </a:r>
            <a:r>
              <a:rPr lang="en-US" dirty="0" err="1" smtClean="0"/>
              <a:t>Jishu</a:t>
            </a:r>
            <a:r>
              <a:rPr lang="en-US" dirty="0" smtClean="0"/>
              <a:t> Gupta was de facto ruler</a:t>
            </a:r>
          </a:p>
          <a:p>
            <a:r>
              <a:rPr lang="en-US" dirty="0" smtClean="0"/>
              <a:t>Similarly, </a:t>
            </a:r>
            <a:r>
              <a:rPr lang="en-US" dirty="0" err="1" smtClean="0"/>
              <a:t>Bishnu</a:t>
            </a:r>
            <a:r>
              <a:rPr lang="en-US" dirty="0" smtClean="0"/>
              <a:t> Gupta was during the reign of </a:t>
            </a:r>
            <a:r>
              <a:rPr lang="en-US" dirty="0" err="1" smtClean="0"/>
              <a:t>Bhimarjundev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u="sng" dirty="0" smtClean="0"/>
              <a:t>Territorial boundaries of Ancient Nepal</a:t>
            </a:r>
          </a:p>
          <a:p>
            <a:pPr algn="just">
              <a:buNone/>
            </a:pPr>
            <a:r>
              <a:rPr lang="en-US" dirty="0" smtClean="0"/>
              <a:t> It was believed that the size of ancient Nepal was about equal to that of present day Nepal</a:t>
            </a:r>
          </a:p>
          <a:p>
            <a:pPr algn="just"/>
            <a:r>
              <a:rPr lang="en-US" dirty="0" smtClean="0"/>
              <a:t>Assam in the east</a:t>
            </a:r>
          </a:p>
          <a:p>
            <a:pPr algn="just"/>
            <a:r>
              <a:rPr lang="en-US" dirty="0" err="1" smtClean="0"/>
              <a:t>Godwal</a:t>
            </a:r>
            <a:r>
              <a:rPr lang="en-US" dirty="0" smtClean="0"/>
              <a:t> state in the west</a:t>
            </a:r>
          </a:p>
          <a:p>
            <a:pPr algn="just"/>
            <a:r>
              <a:rPr lang="en-US" dirty="0" smtClean="0"/>
              <a:t>Himalaya in the North</a:t>
            </a:r>
          </a:p>
          <a:p>
            <a:pPr algn="just"/>
            <a:r>
              <a:rPr lang="en-US" dirty="0" smtClean="0"/>
              <a:t>Areas of Northern Indian in the South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Medieval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Medieval period starts from about 937 B.S.  (880 A.D.) to 1826 B.S. (1769 A.D.)</a:t>
            </a:r>
          </a:p>
          <a:p>
            <a:pPr algn="just"/>
            <a:r>
              <a:rPr lang="en-US" dirty="0" smtClean="0"/>
              <a:t>Pre-medieval period (937 to 1250) is dark part of history of Nepal because no records or inscription has </a:t>
            </a:r>
            <a:r>
              <a:rPr lang="en-US" dirty="0" err="1" smtClean="0"/>
              <a:t>founnd</a:t>
            </a:r>
            <a:r>
              <a:rPr lang="en-US" dirty="0" smtClean="0"/>
              <a:t> of this period</a:t>
            </a:r>
          </a:p>
          <a:p>
            <a:pPr algn="just"/>
            <a:r>
              <a:rPr lang="en-US" dirty="0" smtClean="0"/>
              <a:t>In this period the center became weak and </a:t>
            </a:r>
            <a:r>
              <a:rPr lang="en-US" dirty="0" err="1" smtClean="0"/>
              <a:t>Samantas</a:t>
            </a:r>
            <a:r>
              <a:rPr lang="en-US" dirty="0" smtClean="0"/>
              <a:t> (Feudal lords) became free</a:t>
            </a:r>
          </a:p>
          <a:p>
            <a:pPr algn="just"/>
            <a:r>
              <a:rPr lang="en-US" dirty="0" smtClean="0"/>
              <a:t>In about 12</a:t>
            </a:r>
            <a:r>
              <a:rPr lang="en-US" baseline="30000" dirty="0" smtClean="0"/>
              <a:t>th</a:t>
            </a:r>
            <a:r>
              <a:rPr lang="en-US" dirty="0" smtClean="0"/>
              <a:t> century 3 powers arose in Nepal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Khas</a:t>
            </a:r>
            <a:r>
              <a:rPr lang="en-US" dirty="0" smtClean="0"/>
              <a:t> state in the West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Tirhut</a:t>
            </a:r>
            <a:r>
              <a:rPr lang="en-US" dirty="0" smtClean="0"/>
              <a:t> (</a:t>
            </a:r>
            <a:r>
              <a:rPr lang="en-US" dirty="0" err="1" smtClean="0"/>
              <a:t>Doya</a:t>
            </a:r>
            <a:r>
              <a:rPr lang="en-US" dirty="0" smtClean="0"/>
              <a:t>) state in </a:t>
            </a:r>
            <a:r>
              <a:rPr lang="en-US" dirty="0" err="1" smtClean="0"/>
              <a:t>tarai</a:t>
            </a:r>
            <a:r>
              <a:rPr lang="en-US" dirty="0" smtClean="0"/>
              <a:t> or south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Nepalmandal</a:t>
            </a:r>
            <a:r>
              <a:rPr lang="en-US" dirty="0" smtClean="0"/>
              <a:t> (valley) in middle</a:t>
            </a:r>
          </a:p>
          <a:p>
            <a:pPr algn="just">
              <a:buFont typeface="Wingdings" pitchFamily="2" charset="2"/>
              <a:buChar char="Ø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Nepalmandal</a:t>
            </a:r>
            <a:r>
              <a:rPr lang="en-US" dirty="0" smtClean="0"/>
              <a:t> or </a:t>
            </a:r>
            <a:r>
              <a:rPr lang="en-US" dirty="0" err="1" smtClean="0"/>
              <a:t>Malla</a:t>
            </a:r>
            <a:r>
              <a:rPr lang="en-US" dirty="0" smtClean="0"/>
              <a:t>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The state was extended</a:t>
            </a:r>
          </a:p>
          <a:p>
            <a:pPr algn="just">
              <a:buNone/>
            </a:pPr>
            <a:r>
              <a:rPr lang="en-US" dirty="0" err="1" smtClean="0"/>
              <a:t>Koshi</a:t>
            </a:r>
            <a:r>
              <a:rPr lang="en-US" dirty="0" smtClean="0"/>
              <a:t> in the East</a:t>
            </a:r>
          </a:p>
          <a:p>
            <a:pPr algn="just">
              <a:buNone/>
            </a:pPr>
            <a:r>
              <a:rPr lang="en-US" dirty="0" err="1" smtClean="0"/>
              <a:t>Trisuli</a:t>
            </a:r>
            <a:r>
              <a:rPr lang="en-US" dirty="0" smtClean="0"/>
              <a:t> in the West</a:t>
            </a:r>
          </a:p>
          <a:p>
            <a:pPr algn="just">
              <a:buNone/>
            </a:pPr>
            <a:r>
              <a:rPr lang="en-US" dirty="0" err="1" smtClean="0"/>
              <a:t>Mahabharat</a:t>
            </a:r>
            <a:r>
              <a:rPr lang="en-US" dirty="0" smtClean="0"/>
              <a:t> range in south</a:t>
            </a:r>
          </a:p>
          <a:p>
            <a:pPr algn="just">
              <a:buNone/>
            </a:pPr>
            <a:r>
              <a:rPr lang="en-US" dirty="0" smtClean="0"/>
              <a:t>Himalayan region in North</a:t>
            </a:r>
          </a:p>
          <a:p>
            <a:pPr algn="just"/>
            <a:r>
              <a:rPr lang="en-US" dirty="0" err="1" smtClean="0"/>
              <a:t>Yaksha</a:t>
            </a:r>
            <a:r>
              <a:rPr lang="en-US" dirty="0" smtClean="0"/>
              <a:t> </a:t>
            </a:r>
            <a:r>
              <a:rPr lang="en-US" dirty="0" err="1" smtClean="0"/>
              <a:t>Malla</a:t>
            </a:r>
            <a:r>
              <a:rPr lang="en-US" dirty="0" smtClean="0"/>
              <a:t> (grandson of </a:t>
            </a:r>
            <a:r>
              <a:rPr lang="en-US" dirty="0" err="1" smtClean="0"/>
              <a:t>Jayasthiti</a:t>
            </a:r>
            <a:r>
              <a:rPr lang="en-US" dirty="0" smtClean="0"/>
              <a:t> </a:t>
            </a:r>
            <a:r>
              <a:rPr lang="en-US" dirty="0" err="1" smtClean="0"/>
              <a:t>Malla</a:t>
            </a:r>
            <a:r>
              <a:rPr lang="en-US" dirty="0" smtClean="0"/>
              <a:t>) ascended the thrown in 1465 B.S. </a:t>
            </a:r>
          </a:p>
          <a:p>
            <a:pPr algn="just"/>
            <a:r>
              <a:rPr lang="en-US" dirty="0" smtClean="0"/>
              <a:t>He ruled for about 53 year died in 1528</a:t>
            </a:r>
          </a:p>
          <a:p>
            <a:pPr algn="just"/>
            <a:r>
              <a:rPr lang="en-US" dirty="0" smtClean="0"/>
              <a:t>In valley after </a:t>
            </a:r>
            <a:r>
              <a:rPr lang="en-US" dirty="0" err="1" smtClean="0"/>
              <a:t>Yaksha</a:t>
            </a:r>
            <a:r>
              <a:rPr lang="en-US" dirty="0" smtClean="0"/>
              <a:t> </a:t>
            </a:r>
            <a:r>
              <a:rPr lang="en-US" dirty="0" err="1" smtClean="0"/>
              <a:t>Malla</a:t>
            </a:r>
            <a:r>
              <a:rPr lang="en-US" dirty="0" smtClean="0"/>
              <a:t> there arose 3 states </a:t>
            </a:r>
            <a:r>
              <a:rPr lang="en-US" dirty="0" err="1" smtClean="0"/>
              <a:t>Kantipur,Patan</a:t>
            </a:r>
            <a:r>
              <a:rPr lang="en-US" dirty="0" smtClean="0"/>
              <a:t> and </a:t>
            </a:r>
            <a:r>
              <a:rPr lang="en-US" dirty="0" err="1" smtClean="0"/>
              <a:t>Bhaktapur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304800"/>
          <a:ext cx="91440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Khas</a:t>
            </a:r>
            <a:r>
              <a:rPr lang="en-US" dirty="0" smtClean="0"/>
              <a:t> State (1150 B.S.)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Nagraj</a:t>
            </a:r>
            <a:r>
              <a:rPr lang="en-US" dirty="0" smtClean="0"/>
              <a:t> established it</a:t>
            </a:r>
          </a:p>
          <a:p>
            <a:r>
              <a:rPr lang="en-US" dirty="0" err="1" smtClean="0"/>
              <a:t>Sinja</a:t>
            </a:r>
            <a:r>
              <a:rPr lang="en-US" dirty="0" smtClean="0"/>
              <a:t> was the capital of it</a:t>
            </a:r>
          </a:p>
          <a:p>
            <a:r>
              <a:rPr lang="en-US" dirty="0" smtClean="0"/>
              <a:t>Its territory were</a:t>
            </a:r>
          </a:p>
          <a:p>
            <a:pPr>
              <a:buNone/>
            </a:pPr>
            <a:r>
              <a:rPr lang="en-US" dirty="0" err="1" smtClean="0"/>
              <a:t>Gorkha</a:t>
            </a:r>
            <a:r>
              <a:rPr lang="en-US" dirty="0" smtClean="0"/>
              <a:t> in the East</a:t>
            </a:r>
          </a:p>
          <a:p>
            <a:pPr>
              <a:buNone/>
            </a:pPr>
            <a:r>
              <a:rPr lang="en-US" dirty="0" err="1" smtClean="0"/>
              <a:t>Kumaun</a:t>
            </a:r>
            <a:r>
              <a:rPr lang="en-US" dirty="0" smtClean="0"/>
              <a:t> in the West</a:t>
            </a:r>
          </a:p>
          <a:p>
            <a:pPr>
              <a:buNone/>
            </a:pPr>
            <a:r>
              <a:rPr lang="en-US" dirty="0" err="1" smtClean="0"/>
              <a:t>Tarai</a:t>
            </a:r>
            <a:r>
              <a:rPr lang="en-US" dirty="0" smtClean="0"/>
              <a:t> in South</a:t>
            </a:r>
          </a:p>
          <a:p>
            <a:pPr>
              <a:buNone/>
            </a:pPr>
            <a:r>
              <a:rPr lang="en-US" dirty="0" smtClean="0"/>
              <a:t>Tibet in North</a:t>
            </a:r>
          </a:p>
          <a:p>
            <a:r>
              <a:rPr lang="en-US" dirty="0" err="1" smtClean="0"/>
              <a:t>Krachalla</a:t>
            </a:r>
            <a:r>
              <a:rPr lang="en-US" dirty="0" smtClean="0"/>
              <a:t> and </a:t>
            </a:r>
            <a:r>
              <a:rPr lang="en-US" dirty="0" err="1" smtClean="0"/>
              <a:t>Jitari</a:t>
            </a:r>
            <a:r>
              <a:rPr lang="en-US" dirty="0" smtClean="0"/>
              <a:t> </a:t>
            </a:r>
            <a:r>
              <a:rPr lang="en-US" dirty="0" err="1" smtClean="0"/>
              <a:t>Mallawas</a:t>
            </a:r>
            <a:r>
              <a:rPr lang="en-US" dirty="0" smtClean="0"/>
              <a:t> strong and powerful king</a:t>
            </a:r>
          </a:p>
          <a:p>
            <a:r>
              <a:rPr lang="en-US" dirty="0" err="1" smtClean="0"/>
              <a:t>Khas</a:t>
            </a:r>
            <a:r>
              <a:rPr lang="en-US" dirty="0" smtClean="0"/>
              <a:t> state existed for about 300 years (</a:t>
            </a:r>
            <a:r>
              <a:rPr lang="en-US" dirty="0" err="1" smtClean="0"/>
              <a:t>upto</a:t>
            </a:r>
            <a:r>
              <a:rPr lang="en-US" dirty="0" smtClean="0"/>
              <a:t> 1450)</a:t>
            </a:r>
          </a:p>
          <a:p>
            <a:r>
              <a:rPr lang="en-US" dirty="0" smtClean="0"/>
              <a:t>In 1450 B.S. this states divided in petty states called </a:t>
            </a:r>
            <a:r>
              <a:rPr lang="en-US" dirty="0" err="1" smtClean="0"/>
              <a:t>Baise</a:t>
            </a:r>
            <a:r>
              <a:rPr lang="en-US" dirty="0" smtClean="0"/>
              <a:t> and </a:t>
            </a:r>
            <a:r>
              <a:rPr lang="en-US" dirty="0" err="1" smtClean="0"/>
              <a:t>Chaubise</a:t>
            </a:r>
            <a:r>
              <a:rPr lang="en-US" dirty="0" smtClean="0"/>
              <a:t> </a:t>
            </a:r>
            <a:r>
              <a:rPr lang="en-US" dirty="0" err="1" smtClean="0"/>
              <a:t>Rajyas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14800" cy="1143000"/>
          </a:xfrm>
        </p:spPr>
        <p:txBody>
          <a:bodyPr>
            <a:normAutofit/>
          </a:bodyPr>
          <a:lstStyle/>
          <a:p>
            <a:r>
              <a:rPr lang="en-US" b="1" i="1" dirty="0" err="1" smtClean="0"/>
              <a:t>Baise</a:t>
            </a:r>
            <a:r>
              <a:rPr lang="en-US" b="1" i="1" dirty="0" smtClean="0"/>
              <a:t> </a:t>
            </a:r>
            <a:r>
              <a:rPr lang="en-US" b="1" i="1" dirty="0" err="1" smtClean="0"/>
              <a:t>Rajya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3200400" cy="4906963"/>
          </a:xfrm>
        </p:spPr>
        <p:txBody>
          <a:bodyPr/>
          <a:lstStyle/>
          <a:p>
            <a:pPr algn="just"/>
            <a:r>
              <a:rPr lang="en-US" spc="300" dirty="0" smtClean="0"/>
              <a:t>22 states in </a:t>
            </a:r>
            <a:r>
              <a:rPr lang="en-US" spc="300" dirty="0" err="1" smtClean="0"/>
              <a:t>Karnali</a:t>
            </a:r>
            <a:r>
              <a:rPr lang="en-US" spc="300" dirty="0" smtClean="0"/>
              <a:t> region were called </a:t>
            </a:r>
            <a:r>
              <a:rPr lang="en-US" spc="300" dirty="0" err="1" smtClean="0"/>
              <a:t>Baise</a:t>
            </a:r>
            <a:r>
              <a:rPr lang="en-US" spc="300" dirty="0" smtClean="0"/>
              <a:t> </a:t>
            </a:r>
            <a:r>
              <a:rPr lang="en-US" spc="300" dirty="0" err="1" smtClean="0"/>
              <a:t>Rajya</a:t>
            </a:r>
            <a:endParaRPr lang="en-US" spc="300" dirty="0" smtClean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419600" y="1371599"/>
          <a:ext cx="4114800" cy="5105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666"/>
                <a:gridCol w="2190134"/>
              </a:tblGrid>
              <a:tr h="464127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</a:rPr>
                        <a:t>Jumla</a:t>
                      </a:r>
                      <a:endParaRPr 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</a:rPr>
                        <a:t>Bajhang</a:t>
                      </a:r>
                      <a:endParaRPr lang="en-US" sz="20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Chham</a:t>
                      </a:r>
                      <a:endParaRPr lang="en-US" sz="2000" dirty="0" smtClean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Musikot</a:t>
                      </a:r>
                      <a:endParaRPr lang="en-US" sz="2000" dirty="0" smtClean="0"/>
                    </a:p>
                  </a:txBody>
                  <a:tcPr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Acham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Galkot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Thalara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Jajarkot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Rukum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Salyam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Jahari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Chhilli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Rolpa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Gotam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Dang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Majal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Dami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Duloo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Dailekh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Doti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464127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Darma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Bajura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953000" cy="1143000"/>
          </a:xfrm>
        </p:spPr>
        <p:txBody>
          <a:bodyPr/>
          <a:lstStyle/>
          <a:p>
            <a:r>
              <a:rPr lang="en-US" b="1" i="1" dirty="0" err="1" smtClean="0"/>
              <a:t>Chaubise</a:t>
            </a:r>
            <a:r>
              <a:rPr lang="en-US" b="1" i="1" dirty="0" smtClean="0"/>
              <a:t> </a:t>
            </a:r>
            <a:r>
              <a:rPr lang="en-US" b="1" i="1" dirty="0" err="1" smtClean="0"/>
              <a:t>Rajya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200400" cy="4525963"/>
          </a:xfrm>
        </p:spPr>
        <p:txBody>
          <a:bodyPr/>
          <a:lstStyle/>
          <a:p>
            <a:pPr algn="just"/>
            <a:r>
              <a:rPr lang="en-US" spc="300" dirty="0" smtClean="0"/>
              <a:t>In </a:t>
            </a:r>
            <a:r>
              <a:rPr lang="en-US" spc="300" dirty="0" err="1" smtClean="0"/>
              <a:t>Gandaki</a:t>
            </a:r>
            <a:r>
              <a:rPr lang="en-US" spc="300" dirty="0" smtClean="0"/>
              <a:t> region there were 24 states called </a:t>
            </a:r>
            <a:r>
              <a:rPr lang="en-US" spc="300" dirty="0" err="1" smtClean="0"/>
              <a:t>Chaubise</a:t>
            </a:r>
            <a:r>
              <a:rPr lang="en-US" spc="300" dirty="0" smtClean="0"/>
              <a:t> </a:t>
            </a:r>
            <a:r>
              <a:rPr lang="en-US" spc="300" dirty="0" err="1" smtClean="0"/>
              <a:t>Rajya</a:t>
            </a:r>
            <a:endParaRPr lang="en-US" spc="3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95800" y="1397000"/>
          <a:ext cx="31242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/>
                <a:gridCol w="1562100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</a:rPr>
                        <a:t>Pyuthan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</a:rPr>
                        <a:t>Parvat</a:t>
                      </a:r>
                      <a:endParaRPr lang="en-US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Gulmi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Argha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Khanchi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Ishma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Palpa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Tanahu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Nuwakot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Kaski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Lamjung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Gorkha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Mustang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Dhurkot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Satahu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Garahum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Paiyum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Bhirkot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Nagarkot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Dhor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Musikot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Rishing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Ghising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Tarki</a:t>
                      </a:r>
                      <a:endParaRPr lang="en-US" sz="2000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The number of states were not fixed and their number often fluctuates</a:t>
            </a:r>
          </a:p>
          <a:p>
            <a:pPr algn="just"/>
            <a:r>
              <a:rPr lang="en-US" dirty="0" smtClean="0"/>
              <a:t>Sometimes 2 states unite to form single states and sometimes one states got divided and form many states</a:t>
            </a:r>
          </a:p>
          <a:p>
            <a:pPr algn="just"/>
            <a:r>
              <a:rPr lang="en-US" dirty="0" smtClean="0"/>
              <a:t>They  had no good relation among and between states</a:t>
            </a:r>
          </a:p>
          <a:p>
            <a:pPr algn="just"/>
            <a:r>
              <a:rPr lang="en-US" dirty="0" smtClean="0"/>
              <a:t>Among </a:t>
            </a:r>
            <a:r>
              <a:rPr lang="en-US" dirty="0" err="1" smtClean="0"/>
              <a:t>Chaubise</a:t>
            </a:r>
            <a:r>
              <a:rPr lang="en-US" dirty="0" smtClean="0"/>
              <a:t> </a:t>
            </a:r>
            <a:r>
              <a:rPr lang="en-US" dirty="0" err="1" smtClean="0"/>
              <a:t>Rajya</a:t>
            </a:r>
            <a:r>
              <a:rPr lang="en-US" dirty="0" smtClean="0"/>
              <a:t> </a:t>
            </a:r>
            <a:r>
              <a:rPr lang="en-US" dirty="0" err="1" smtClean="0"/>
              <a:t>Palpa</a:t>
            </a:r>
            <a:r>
              <a:rPr lang="en-US" dirty="0" smtClean="0"/>
              <a:t> was strong and vast</a:t>
            </a:r>
          </a:p>
          <a:p>
            <a:pPr algn="just"/>
            <a:r>
              <a:rPr lang="en-US" dirty="0" err="1" smtClean="0"/>
              <a:t>Sen</a:t>
            </a:r>
            <a:r>
              <a:rPr lang="en-US" dirty="0" smtClean="0"/>
              <a:t> dynasty King </a:t>
            </a:r>
            <a:r>
              <a:rPr lang="en-US" dirty="0" err="1" smtClean="0"/>
              <a:t>Ratna</a:t>
            </a:r>
            <a:r>
              <a:rPr lang="en-US" dirty="0" smtClean="0"/>
              <a:t> </a:t>
            </a:r>
            <a:r>
              <a:rPr lang="en-US" dirty="0" err="1" smtClean="0"/>
              <a:t>Sen</a:t>
            </a:r>
            <a:r>
              <a:rPr lang="en-US" dirty="0" smtClean="0"/>
              <a:t> and </a:t>
            </a:r>
            <a:r>
              <a:rPr lang="en-US" dirty="0" err="1" smtClean="0"/>
              <a:t>Mukunda</a:t>
            </a:r>
            <a:r>
              <a:rPr lang="en-US" dirty="0" smtClean="0"/>
              <a:t> </a:t>
            </a:r>
            <a:r>
              <a:rPr lang="en-US" dirty="0" err="1" smtClean="0"/>
              <a:t>Sen</a:t>
            </a:r>
            <a:r>
              <a:rPr lang="en-US" dirty="0" smtClean="0"/>
              <a:t> was strong and powerful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Sen</a:t>
            </a:r>
            <a:r>
              <a:rPr lang="en-US" dirty="0" smtClean="0"/>
              <a:t> Kingdom of the  East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Besides </a:t>
            </a:r>
            <a:r>
              <a:rPr lang="en-US" dirty="0" err="1" smtClean="0"/>
              <a:t>Baise</a:t>
            </a:r>
            <a:r>
              <a:rPr lang="en-US" dirty="0" smtClean="0"/>
              <a:t> and </a:t>
            </a:r>
            <a:r>
              <a:rPr lang="en-US" dirty="0" err="1" smtClean="0"/>
              <a:t>Chaubise</a:t>
            </a:r>
            <a:r>
              <a:rPr lang="en-US" dirty="0" smtClean="0"/>
              <a:t> </a:t>
            </a:r>
            <a:r>
              <a:rPr lang="en-US" dirty="0" err="1" smtClean="0"/>
              <a:t>Rajya</a:t>
            </a:r>
            <a:r>
              <a:rPr lang="en-US" dirty="0" smtClean="0"/>
              <a:t> there were 3 states in East which were ruled by </a:t>
            </a:r>
            <a:r>
              <a:rPr lang="en-US" dirty="0" err="1" smtClean="0"/>
              <a:t>Sen</a:t>
            </a:r>
            <a:r>
              <a:rPr lang="en-US" dirty="0" smtClean="0"/>
              <a:t> dynasty king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 smtClean="0"/>
              <a:t>Makawanpur</a:t>
            </a:r>
            <a:endParaRPr lang="en-US" dirty="0" smtClean="0"/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 smtClean="0"/>
              <a:t>Chaudandi</a:t>
            </a:r>
            <a:endParaRPr lang="en-US" dirty="0" smtClean="0"/>
          </a:p>
          <a:p>
            <a:pPr marL="514350" indent="-514350" algn="just">
              <a:buFont typeface="+mj-lt"/>
              <a:buAutoNum type="arabicParenR"/>
            </a:pPr>
            <a:r>
              <a:rPr lang="en-US" dirty="0" err="1" smtClean="0"/>
              <a:t>Vijaypur</a:t>
            </a:r>
            <a:endParaRPr lang="en-US" dirty="0" smtClean="0"/>
          </a:p>
          <a:p>
            <a:pPr marL="514350" indent="-514350" algn="just"/>
            <a:r>
              <a:rPr lang="en-US" dirty="0" err="1" smtClean="0"/>
              <a:t>Mukunda</a:t>
            </a:r>
            <a:r>
              <a:rPr lang="en-US" dirty="0" smtClean="0"/>
              <a:t> </a:t>
            </a:r>
            <a:r>
              <a:rPr lang="en-US" dirty="0" err="1" smtClean="0"/>
              <a:t>Sen</a:t>
            </a:r>
            <a:r>
              <a:rPr lang="en-US" dirty="0" smtClean="0"/>
              <a:t> was strong and powerful king in </a:t>
            </a:r>
            <a:r>
              <a:rPr lang="en-US" dirty="0" err="1" smtClean="0"/>
              <a:t>Makawanpur</a:t>
            </a:r>
            <a:r>
              <a:rPr lang="en-US" dirty="0" smtClean="0"/>
              <a:t> state</a:t>
            </a:r>
          </a:p>
          <a:p>
            <a:pPr marL="514350" indent="-514350" algn="just"/>
            <a:r>
              <a:rPr lang="en-US" dirty="0" err="1" smtClean="0"/>
              <a:t>Chaudandi</a:t>
            </a:r>
            <a:r>
              <a:rPr lang="en-US" dirty="0" smtClean="0"/>
              <a:t> state was founded by </a:t>
            </a:r>
            <a:r>
              <a:rPr lang="en-US" dirty="0" err="1" smtClean="0"/>
              <a:t>Jagat</a:t>
            </a:r>
            <a:r>
              <a:rPr lang="en-US" dirty="0" smtClean="0"/>
              <a:t> </a:t>
            </a:r>
            <a:r>
              <a:rPr lang="en-US" dirty="0" err="1" smtClean="0"/>
              <a:t>Sen</a:t>
            </a:r>
            <a:endParaRPr lang="en-US" dirty="0" smtClean="0"/>
          </a:p>
          <a:p>
            <a:pPr marL="514350" indent="-514350" algn="just"/>
            <a:r>
              <a:rPr lang="en-US" dirty="0" smtClean="0"/>
              <a:t>The last King was Karan </a:t>
            </a:r>
            <a:r>
              <a:rPr lang="en-US" dirty="0" err="1" smtClean="0"/>
              <a:t>Sen</a:t>
            </a:r>
            <a:endParaRPr lang="en-US" dirty="0" smtClean="0"/>
          </a:p>
          <a:p>
            <a:pPr marL="514350" indent="-514350" algn="just"/>
            <a:r>
              <a:rPr lang="en-US" dirty="0" err="1" smtClean="0"/>
              <a:t>Vijaypur</a:t>
            </a:r>
            <a:r>
              <a:rPr lang="en-US" dirty="0" smtClean="0"/>
              <a:t> was founded by </a:t>
            </a:r>
            <a:r>
              <a:rPr lang="en-US" dirty="0" err="1" smtClean="0"/>
              <a:t>Vijayanarayan</a:t>
            </a:r>
            <a:r>
              <a:rPr lang="en-US" dirty="0" smtClean="0"/>
              <a:t> Singh and last King was </a:t>
            </a:r>
            <a:r>
              <a:rPr lang="en-US" dirty="0" err="1" smtClean="0"/>
              <a:t>Raghunath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4400" b="1" dirty="0"/>
              <a:t>P</a:t>
            </a:r>
            <a:r>
              <a:rPr lang="en-US" sz="4400" b="1" dirty="0" smtClean="0"/>
              <a:t>rehistoric period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Gopal</a:t>
            </a:r>
            <a:r>
              <a:rPr lang="en-US" dirty="0" smtClean="0"/>
              <a:t> dynasty ruled over Kathmandu valley</a:t>
            </a:r>
          </a:p>
          <a:p>
            <a:pPr algn="just"/>
            <a:r>
              <a:rPr lang="en-US" dirty="0" smtClean="0"/>
              <a:t>A/c to </a:t>
            </a:r>
            <a:r>
              <a:rPr lang="en-US" dirty="0" err="1" smtClean="0"/>
              <a:t>Gopal</a:t>
            </a:r>
            <a:r>
              <a:rPr lang="en-US" dirty="0" smtClean="0"/>
              <a:t> Chronicles(</a:t>
            </a:r>
            <a:r>
              <a:rPr lang="en-US" dirty="0" err="1" smtClean="0"/>
              <a:t>Vamsawali</a:t>
            </a:r>
            <a:r>
              <a:rPr lang="en-US" dirty="0" smtClean="0"/>
              <a:t>) </a:t>
            </a:r>
            <a:r>
              <a:rPr lang="en-US" dirty="0" err="1" smtClean="0"/>
              <a:t>Bhuktaman</a:t>
            </a:r>
            <a:r>
              <a:rPr lang="en-US" dirty="0" smtClean="0"/>
              <a:t> was the first ruler</a:t>
            </a:r>
          </a:p>
          <a:p>
            <a:pPr algn="just"/>
            <a:r>
              <a:rPr lang="en-US" dirty="0" smtClean="0"/>
              <a:t>8 </a:t>
            </a:r>
            <a:r>
              <a:rPr lang="en-US" dirty="0" err="1" smtClean="0"/>
              <a:t>Gopal</a:t>
            </a:r>
            <a:r>
              <a:rPr lang="en-US" dirty="0" smtClean="0"/>
              <a:t> kings ruled over </a:t>
            </a:r>
            <a:r>
              <a:rPr lang="en-US" dirty="0" err="1" smtClean="0"/>
              <a:t>kathmandu</a:t>
            </a:r>
            <a:r>
              <a:rPr lang="en-US" dirty="0" smtClean="0"/>
              <a:t> valley for about 500 years</a:t>
            </a:r>
          </a:p>
          <a:p>
            <a:pPr algn="just"/>
            <a:r>
              <a:rPr lang="en-US" dirty="0" smtClean="0"/>
              <a:t>Last king of </a:t>
            </a:r>
            <a:r>
              <a:rPr lang="en-US" dirty="0" err="1" smtClean="0"/>
              <a:t>Gopal</a:t>
            </a:r>
            <a:r>
              <a:rPr lang="en-US" dirty="0" smtClean="0"/>
              <a:t> king was </a:t>
            </a:r>
            <a:r>
              <a:rPr lang="en-US" dirty="0" err="1" smtClean="0"/>
              <a:t>Yalamber</a:t>
            </a:r>
            <a:endParaRPr lang="en-US" dirty="0" smtClean="0"/>
          </a:p>
          <a:p>
            <a:pPr algn="just"/>
            <a:r>
              <a:rPr lang="en-US" dirty="0" err="1" smtClean="0"/>
              <a:t>Gopal</a:t>
            </a:r>
            <a:r>
              <a:rPr lang="en-US" dirty="0" smtClean="0"/>
              <a:t> were cow herder (</a:t>
            </a:r>
            <a:r>
              <a:rPr lang="en-US" dirty="0" err="1" smtClean="0"/>
              <a:t>gothalo</a:t>
            </a:r>
            <a:r>
              <a:rPr lang="en-US" dirty="0" smtClean="0"/>
              <a:t>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Tirhut</a:t>
            </a:r>
            <a:r>
              <a:rPr lang="en-US" dirty="0" smtClean="0"/>
              <a:t> or </a:t>
            </a:r>
            <a:r>
              <a:rPr lang="en-US" dirty="0" err="1" smtClean="0"/>
              <a:t>Doya</a:t>
            </a:r>
            <a:r>
              <a:rPr lang="en-US" dirty="0" smtClean="0"/>
              <a:t> state (1154-1381)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30763"/>
          </a:xfrm>
        </p:spPr>
        <p:txBody>
          <a:bodyPr/>
          <a:lstStyle/>
          <a:p>
            <a:pPr algn="just"/>
            <a:r>
              <a:rPr lang="en-US" dirty="0" err="1" smtClean="0"/>
              <a:t>Nanya</a:t>
            </a:r>
            <a:r>
              <a:rPr lang="en-US" dirty="0" smtClean="0"/>
              <a:t> Dev established this state</a:t>
            </a:r>
          </a:p>
          <a:p>
            <a:pPr algn="just"/>
            <a:r>
              <a:rPr lang="en-US" dirty="0" smtClean="0"/>
              <a:t>It was situated at south of Kathmandu valley</a:t>
            </a:r>
          </a:p>
          <a:p>
            <a:pPr algn="just"/>
            <a:r>
              <a:rPr lang="en-US" dirty="0" smtClean="0"/>
              <a:t>It’s capital was </a:t>
            </a:r>
            <a:r>
              <a:rPr lang="en-US" dirty="0" err="1" smtClean="0"/>
              <a:t>simmraungadh</a:t>
            </a:r>
            <a:endParaRPr lang="en-US" dirty="0" smtClean="0"/>
          </a:p>
          <a:p>
            <a:pPr algn="just"/>
            <a:r>
              <a:rPr lang="en-US" dirty="0" smtClean="0"/>
              <a:t>It remained about 227 years</a:t>
            </a:r>
          </a:p>
          <a:p>
            <a:pPr algn="just"/>
            <a:r>
              <a:rPr lang="en-US" dirty="0" err="1" smtClean="0"/>
              <a:t>Harisimha</a:t>
            </a:r>
            <a:r>
              <a:rPr lang="en-US" dirty="0" smtClean="0"/>
              <a:t> Dev was the last King when Sultan (emperor) of </a:t>
            </a:r>
            <a:r>
              <a:rPr lang="en-US" dirty="0" err="1" smtClean="0"/>
              <a:t>delhi</a:t>
            </a:r>
            <a:r>
              <a:rPr lang="en-US" dirty="0" smtClean="0"/>
              <a:t> Gaya </a:t>
            </a:r>
            <a:r>
              <a:rPr lang="en-US" dirty="0" err="1" smtClean="0"/>
              <a:t>Suddin</a:t>
            </a:r>
            <a:r>
              <a:rPr lang="en-US" dirty="0" smtClean="0"/>
              <a:t> </a:t>
            </a:r>
            <a:r>
              <a:rPr lang="en-US" dirty="0" err="1" smtClean="0"/>
              <a:t>Tuglag</a:t>
            </a:r>
            <a:r>
              <a:rPr lang="en-US" dirty="0" smtClean="0"/>
              <a:t> attacked it in 1381.</a:t>
            </a:r>
          </a:p>
          <a:p>
            <a:pPr algn="just"/>
            <a:r>
              <a:rPr lang="en-US" dirty="0" err="1" smtClean="0"/>
              <a:t>Tirhut</a:t>
            </a:r>
            <a:r>
              <a:rPr lang="en-US" dirty="0" smtClean="0"/>
              <a:t> state dismissed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4624032826_ab16f41b6a_z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0C693C"/>
              </a:clrFrom>
              <a:clrTo>
                <a:srgbClr val="0C693C">
                  <a:alpha val="0"/>
                </a:srgbClr>
              </a:clrTo>
            </a:clrChange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0" y="-105128"/>
            <a:ext cx="9144000" cy="702733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r>
              <a:rPr lang="en-US" b="1" dirty="0" smtClean="0"/>
              <a:t>Shah Period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915400" cy="5029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/>
              <a:t>Unification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/>
              <a:t>In 1801 B.S. </a:t>
            </a:r>
            <a:r>
              <a:rPr lang="en-US" b="1" dirty="0" err="1" smtClean="0"/>
              <a:t>Prthivi</a:t>
            </a:r>
            <a:r>
              <a:rPr lang="en-US" b="1" dirty="0" smtClean="0"/>
              <a:t> </a:t>
            </a:r>
            <a:r>
              <a:rPr lang="en-US" b="1" dirty="0" err="1" smtClean="0"/>
              <a:t>Narayan</a:t>
            </a:r>
            <a:r>
              <a:rPr lang="en-US" b="1" dirty="0" smtClean="0"/>
              <a:t> Shah </a:t>
            </a:r>
            <a:r>
              <a:rPr lang="en-US" b="1" dirty="0" err="1" smtClean="0"/>
              <a:t>conquere</a:t>
            </a:r>
            <a:r>
              <a:rPr lang="en-US" b="1" dirty="0" smtClean="0"/>
              <a:t> </a:t>
            </a:r>
            <a:r>
              <a:rPr lang="en-US" b="1" dirty="0" err="1" smtClean="0"/>
              <a:t>Nuwakot</a:t>
            </a:r>
            <a:endParaRPr lang="en-US" b="1" dirty="0" smtClean="0"/>
          </a:p>
          <a:p>
            <a:pPr>
              <a:buFont typeface="Wingdings" pitchFamily="2" charset="2"/>
              <a:buChar char="§"/>
            </a:pPr>
            <a:r>
              <a:rPr lang="en-US" b="1" dirty="0" smtClean="0"/>
              <a:t>In 1819 B.S. </a:t>
            </a:r>
            <a:r>
              <a:rPr lang="en-US" b="1" dirty="0" err="1" smtClean="0"/>
              <a:t>Gorkhali</a:t>
            </a:r>
            <a:r>
              <a:rPr lang="en-US" b="1" dirty="0" smtClean="0"/>
              <a:t> troops </a:t>
            </a:r>
            <a:r>
              <a:rPr lang="en-US" b="1" dirty="0" err="1" smtClean="0"/>
              <a:t>attaked</a:t>
            </a:r>
            <a:r>
              <a:rPr lang="en-US" b="1" dirty="0" smtClean="0"/>
              <a:t> </a:t>
            </a:r>
            <a:r>
              <a:rPr lang="en-US" b="1" dirty="0" err="1" smtClean="0"/>
              <a:t>Makawanpur</a:t>
            </a:r>
            <a:r>
              <a:rPr lang="en-US" b="1" dirty="0" smtClean="0"/>
              <a:t> and got victory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/>
              <a:t>In this war </a:t>
            </a:r>
            <a:r>
              <a:rPr lang="en-US" b="1" dirty="0" err="1" smtClean="0"/>
              <a:t>Digbandan</a:t>
            </a:r>
            <a:r>
              <a:rPr lang="en-US" b="1" dirty="0" smtClean="0"/>
              <a:t> </a:t>
            </a:r>
            <a:r>
              <a:rPr lang="en-US" b="1" dirty="0" err="1" smtClean="0"/>
              <a:t>Sen</a:t>
            </a:r>
            <a:r>
              <a:rPr lang="en-US" b="1" dirty="0" smtClean="0"/>
              <a:t> , the brother in- laws, fled to </a:t>
            </a:r>
            <a:r>
              <a:rPr lang="en-US" b="1" dirty="0" err="1" smtClean="0"/>
              <a:t>Hariharpur</a:t>
            </a:r>
            <a:r>
              <a:rPr lang="en-US" b="1" dirty="0" smtClean="0"/>
              <a:t> Gandhi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/>
              <a:t>Later on the troops also claimed this place and put </a:t>
            </a:r>
            <a:r>
              <a:rPr lang="en-US" b="1" dirty="0" err="1" smtClean="0"/>
              <a:t>Digbandhan</a:t>
            </a:r>
            <a:r>
              <a:rPr lang="en-US" b="1" dirty="0" smtClean="0"/>
              <a:t> </a:t>
            </a:r>
            <a:r>
              <a:rPr lang="en-US" b="1" dirty="0" err="1" smtClean="0"/>
              <a:t>Sen</a:t>
            </a:r>
            <a:r>
              <a:rPr lang="en-US" b="1" dirty="0" smtClean="0"/>
              <a:t> under detention in </a:t>
            </a:r>
            <a:r>
              <a:rPr lang="en-US" b="1" dirty="0" err="1" smtClean="0"/>
              <a:t>Gorkha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Gorkha</a:t>
            </a:r>
            <a:r>
              <a:rPr lang="en-US" dirty="0" smtClean="0"/>
              <a:t> troops attacked </a:t>
            </a:r>
            <a:r>
              <a:rPr lang="en-US" dirty="0" err="1" smtClean="0"/>
              <a:t>Kirtipur</a:t>
            </a:r>
            <a:r>
              <a:rPr lang="en-US" dirty="0" smtClean="0"/>
              <a:t> in 1821 B.S.</a:t>
            </a:r>
          </a:p>
          <a:p>
            <a:r>
              <a:rPr lang="en-US" dirty="0" smtClean="0"/>
              <a:t>At last </a:t>
            </a:r>
            <a:r>
              <a:rPr lang="en-US" dirty="0" err="1" smtClean="0"/>
              <a:t>gorkhalis</a:t>
            </a:r>
            <a:r>
              <a:rPr lang="en-US" dirty="0" smtClean="0"/>
              <a:t> surrounded the </a:t>
            </a:r>
            <a:r>
              <a:rPr lang="en-US" dirty="0" err="1" smtClean="0"/>
              <a:t>Kritipur</a:t>
            </a:r>
            <a:r>
              <a:rPr lang="en-US" dirty="0" smtClean="0"/>
              <a:t> from all sides for 3 months</a:t>
            </a:r>
          </a:p>
          <a:p>
            <a:r>
              <a:rPr lang="en-US" dirty="0" err="1" smtClean="0"/>
              <a:t>Kaji</a:t>
            </a:r>
            <a:r>
              <a:rPr lang="en-US" dirty="0" smtClean="0"/>
              <a:t> </a:t>
            </a:r>
            <a:r>
              <a:rPr lang="en-US" dirty="0" err="1" smtClean="0"/>
              <a:t>Dhanawanta</a:t>
            </a:r>
            <a:r>
              <a:rPr lang="en-US" dirty="0" smtClean="0"/>
              <a:t> surrendered to </a:t>
            </a:r>
            <a:r>
              <a:rPr lang="en-US" dirty="0" err="1" smtClean="0"/>
              <a:t>gorkhali</a:t>
            </a:r>
            <a:r>
              <a:rPr lang="en-US" dirty="0" smtClean="0"/>
              <a:t> troops </a:t>
            </a:r>
          </a:p>
          <a:p>
            <a:r>
              <a:rPr lang="en-US" dirty="0" err="1" smtClean="0"/>
              <a:t>Kirtipur</a:t>
            </a:r>
            <a:r>
              <a:rPr lang="en-US" dirty="0" smtClean="0"/>
              <a:t> annexed to </a:t>
            </a:r>
            <a:r>
              <a:rPr lang="en-US" dirty="0" err="1" smtClean="0"/>
              <a:t>Gorkha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Prithivinarayan</a:t>
            </a:r>
            <a:r>
              <a:rPr lang="en-US" dirty="0" smtClean="0"/>
              <a:t> </a:t>
            </a:r>
            <a:r>
              <a:rPr lang="en-US" dirty="0" err="1" smtClean="0"/>
              <a:t>Sha</a:t>
            </a:r>
            <a:r>
              <a:rPr lang="en-US" dirty="0" smtClean="0"/>
              <a:t> got victory over 3 states of the valley</a:t>
            </a:r>
          </a:p>
          <a:p>
            <a:r>
              <a:rPr lang="en-US" dirty="0" smtClean="0"/>
              <a:t>He attacked </a:t>
            </a:r>
            <a:r>
              <a:rPr lang="en-US" dirty="0" err="1" smtClean="0"/>
              <a:t>Kantipur</a:t>
            </a:r>
            <a:r>
              <a:rPr lang="en-US" dirty="0" smtClean="0"/>
              <a:t> in 1824 B.S.</a:t>
            </a:r>
          </a:p>
          <a:p>
            <a:r>
              <a:rPr lang="en-US" dirty="0" err="1" smtClean="0"/>
              <a:t>Prithivinarayan</a:t>
            </a:r>
            <a:r>
              <a:rPr lang="en-US" dirty="0" smtClean="0"/>
              <a:t> Shah encountered with the armies of East India Company</a:t>
            </a:r>
          </a:p>
          <a:p>
            <a:r>
              <a:rPr lang="en-US" dirty="0" smtClean="0"/>
              <a:t>The attack was done in the day of </a:t>
            </a:r>
            <a:r>
              <a:rPr lang="en-US" dirty="0" err="1" smtClean="0"/>
              <a:t>Indrajatra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Patan</a:t>
            </a:r>
            <a:r>
              <a:rPr lang="en-US" dirty="0" smtClean="0"/>
              <a:t> was annexed in the same year without any bloodshed</a:t>
            </a:r>
          </a:p>
          <a:p>
            <a:r>
              <a:rPr lang="en-US" dirty="0" smtClean="0"/>
              <a:t>Six </a:t>
            </a:r>
            <a:r>
              <a:rPr lang="en-US" dirty="0" err="1" smtClean="0"/>
              <a:t>Pradhan</a:t>
            </a:r>
            <a:r>
              <a:rPr lang="en-US" dirty="0" smtClean="0"/>
              <a:t> surrendered to </a:t>
            </a:r>
            <a:r>
              <a:rPr lang="en-US" dirty="0" err="1" smtClean="0"/>
              <a:t>Gorkhali</a:t>
            </a:r>
            <a:r>
              <a:rPr lang="en-US" dirty="0" smtClean="0"/>
              <a:t> troops</a:t>
            </a:r>
          </a:p>
          <a:p>
            <a:r>
              <a:rPr lang="en-US" dirty="0" smtClean="0"/>
              <a:t>Jay </a:t>
            </a:r>
            <a:r>
              <a:rPr lang="en-US" dirty="0" err="1" smtClean="0"/>
              <a:t>PrakashNarayan</a:t>
            </a:r>
            <a:r>
              <a:rPr lang="en-US" dirty="0" smtClean="0"/>
              <a:t> and </a:t>
            </a:r>
            <a:r>
              <a:rPr lang="en-US" dirty="0" err="1" smtClean="0"/>
              <a:t>Tez</a:t>
            </a:r>
            <a:r>
              <a:rPr lang="en-US" dirty="0" smtClean="0"/>
              <a:t> </a:t>
            </a:r>
            <a:r>
              <a:rPr lang="en-US" dirty="0" err="1" smtClean="0"/>
              <a:t>Narasingh</a:t>
            </a:r>
            <a:r>
              <a:rPr lang="en-US" dirty="0" smtClean="0"/>
              <a:t> </a:t>
            </a:r>
            <a:r>
              <a:rPr lang="en-US" dirty="0" err="1" smtClean="0"/>
              <a:t>Malla</a:t>
            </a:r>
            <a:r>
              <a:rPr lang="en-US" dirty="0" smtClean="0"/>
              <a:t> fled to </a:t>
            </a:r>
            <a:r>
              <a:rPr lang="en-US" dirty="0" err="1" smtClean="0"/>
              <a:t>Bhaktapur</a:t>
            </a:r>
            <a:endParaRPr lang="en-US" dirty="0" smtClean="0"/>
          </a:p>
          <a:p>
            <a:r>
              <a:rPr lang="en-US" dirty="0" err="1" smtClean="0"/>
              <a:t>Prithivinarayan</a:t>
            </a:r>
            <a:r>
              <a:rPr lang="en-US" dirty="0" smtClean="0"/>
              <a:t> Shah annexed </a:t>
            </a:r>
            <a:r>
              <a:rPr lang="en-US" dirty="0" err="1" smtClean="0"/>
              <a:t>Bhaktapur</a:t>
            </a:r>
            <a:r>
              <a:rPr lang="en-US" dirty="0" smtClean="0"/>
              <a:t> to greater Nepal after Raj </a:t>
            </a:r>
            <a:r>
              <a:rPr lang="en-US" dirty="0" err="1" smtClean="0"/>
              <a:t>Ranjit</a:t>
            </a:r>
            <a:r>
              <a:rPr lang="en-US" dirty="0" smtClean="0"/>
              <a:t> </a:t>
            </a:r>
            <a:r>
              <a:rPr lang="en-US" dirty="0" err="1" smtClean="0"/>
              <a:t>Malla</a:t>
            </a:r>
            <a:r>
              <a:rPr lang="en-US" dirty="0" smtClean="0"/>
              <a:t> surrendered with him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After conquered the valley, </a:t>
            </a:r>
            <a:r>
              <a:rPr lang="en-US" dirty="0" err="1" smtClean="0"/>
              <a:t>Prithivinarayan</a:t>
            </a:r>
            <a:r>
              <a:rPr lang="en-US" dirty="0" smtClean="0"/>
              <a:t> Shah more towards two East </a:t>
            </a:r>
            <a:r>
              <a:rPr lang="en-US" dirty="0" err="1" smtClean="0"/>
              <a:t>Sen</a:t>
            </a:r>
            <a:r>
              <a:rPr lang="en-US" dirty="0" smtClean="0"/>
              <a:t> states – </a:t>
            </a:r>
            <a:r>
              <a:rPr lang="en-US" dirty="0" err="1" smtClean="0"/>
              <a:t>Chauandi</a:t>
            </a:r>
            <a:r>
              <a:rPr lang="en-US" dirty="0" smtClean="0"/>
              <a:t> and </a:t>
            </a:r>
            <a:r>
              <a:rPr lang="en-US" dirty="0" err="1" smtClean="0"/>
              <a:t>Bijaypur</a:t>
            </a:r>
            <a:endParaRPr lang="en-US" dirty="0" smtClean="0"/>
          </a:p>
          <a:p>
            <a:r>
              <a:rPr lang="en-US" dirty="0" smtClean="0"/>
              <a:t>In 1830 B.S. the Nepalese troops conquered over </a:t>
            </a:r>
            <a:r>
              <a:rPr lang="en-US" dirty="0" err="1" smtClean="0"/>
              <a:t>Chaudandi</a:t>
            </a:r>
            <a:endParaRPr lang="en-US" dirty="0" smtClean="0"/>
          </a:p>
          <a:p>
            <a:r>
              <a:rPr lang="en-US" dirty="0" smtClean="0"/>
              <a:t>In 1831 </a:t>
            </a:r>
            <a:r>
              <a:rPr lang="en-US" dirty="0" err="1" smtClean="0"/>
              <a:t>Shrawan</a:t>
            </a:r>
            <a:r>
              <a:rPr lang="en-US" dirty="0" smtClean="0"/>
              <a:t> Nepali troops attacked </a:t>
            </a:r>
            <a:r>
              <a:rPr lang="en-US" dirty="0" err="1" smtClean="0"/>
              <a:t>Vijaypur</a:t>
            </a:r>
            <a:r>
              <a:rPr lang="en-US" dirty="0" smtClean="0"/>
              <a:t> and got victory</a:t>
            </a:r>
          </a:p>
          <a:p>
            <a:r>
              <a:rPr lang="en-US" dirty="0" err="1" smtClean="0"/>
              <a:t>Buddhi</a:t>
            </a:r>
            <a:r>
              <a:rPr lang="en-US" dirty="0" smtClean="0"/>
              <a:t> </a:t>
            </a:r>
            <a:r>
              <a:rPr lang="en-US" dirty="0" err="1" smtClean="0"/>
              <a:t>Karna</a:t>
            </a:r>
            <a:r>
              <a:rPr lang="en-US" dirty="0" smtClean="0"/>
              <a:t> </a:t>
            </a:r>
            <a:r>
              <a:rPr lang="en-US" dirty="0" err="1" smtClean="0"/>
              <a:t>Rai</a:t>
            </a:r>
            <a:r>
              <a:rPr lang="en-US" dirty="0" smtClean="0"/>
              <a:t> (minister) and </a:t>
            </a:r>
            <a:r>
              <a:rPr lang="en-US" dirty="0" err="1" smtClean="0"/>
              <a:t>Karna</a:t>
            </a:r>
            <a:r>
              <a:rPr lang="en-US" dirty="0" smtClean="0"/>
              <a:t> </a:t>
            </a:r>
            <a:r>
              <a:rPr lang="en-US" dirty="0" err="1" smtClean="0"/>
              <a:t>Sen</a:t>
            </a:r>
            <a:r>
              <a:rPr lang="en-US" dirty="0" smtClean="0"/>
              <a:t> (King) fled to Sikkim</a:t>
            </a:r>
          </a:p>
          <a:p>
            <a:r>
              <a:rPr lang="en-US" dirty="0" smtClean="0"/>
              <a:t>The King of Sikkim was requested to return them to Nepal</a:t>
            </a:r>
          </a:p>
          <a:p>
            <a:r>
              <a:rPr lang="en-US" dirty="0" smtClean="0"/>
              <a:t>Instead the King of Sikkim returned </a:t>
            </a:r>
            <a:r>
              <a:rPr lang="en-US" dirty="0" err="1" smtClean="0"/>
              <a:t>Ilam</a:t>
            </a:r>
            <a:r>
              <a:rPr lang="en-US" dirty="0" smtClean="0"/>
              <a:t> to Nepal which had earlier been captured from </a:t>
            </a:r>
            <a:r>
              <a:rPr lang="en-US" dirty="0" err="1" smtClean="0"/>
              <a:t>Vijaypur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King </a:t>
            </a:r>
            <a:r>
              <a:rPr lang="en-US" dirty="0" err="1" smtClean="0"/>
              <a:t>Prithivi</a:t>
            </a:r>
            <a:r>
              <a:rPr lang="en-US" dirty="0" smtClean="0"/>
              <a:t> </a:t>
            </a:r>
            <a:r>
              <a:rPr lang="en-US" dirty="0" err="1" smtClean="0"/>
              <a:t>Narayan</a:t>
            </a:r>
            <a:r>
              <a:rPr lang="en-US" dirty="0" smtClean="0"/>
              <a:t> Shah died at </a:t>
            </a:r>
            <a:r>
              <a:rPr lang="en-US" dirty="0" err="1" smtClean="0"/>
              <a:t>Devghat</a:t>
            </a:r>
            <a:r>
              <a:rPr lang="en-US" dirty="0" smtClean="0"/>
              <a:t> in </a:t>
            </a:r>
            <a:r>
              <a:rPr lang="en-US" dirty="0" err="1" smtClean="0"/>
              <a:t>Magh</a:t>
            </a:r>
            <a:r>
              <a:rPr lang="en-US" dirty="0" smtClean="0"/>
              <a:t> 1, 1831 at the age of 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Unification Campaign Of </a:t>
            </a:r>
            <a:r>
              <a:rPr lang="en-US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Prithivi</a:t>
            </a:r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Narayan</a:t>
            </a:r>
            <a:r>
              <a:rPr lang="en-US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Shaha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066800"/>
          <a:ext cx="89154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Rajendra</a:t>
            </a:r>
            <a:r>
              <a:rPr lang="en-US" dirty="0" smtClean="0"/>
              <a:t> </a:t>
            </a:r>
            <a:r>
              <a:rPr lang="en-US" dirty="0" err="1" smtClean="0"/>
              <a:t>Laxmi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the death of </a:t>
            </a:r>
            <a:r>
              <a:rPr lang="en-US" dirty="0" err="1" smtClean="0"/>
              <a:t>Pratap</a:t>
            </a:r>
            <a:r>
              <a:rPr lang="en-US" dirty="0" smtClean="0"/>
              <a:t> Singh Shah his two and half year old son </a:t>
            </a:r>
            <a:r>
              <a:rPr lang="en-US" dirty="0" err="1" smtClean="0"/>
              <a:t>Rana</a:t>
            </a:r>
            <a:r>
              <a:rPr lang="en-US" dirty="0" smtClean="0"/>
              <a:t> Bahadur Shah became the King of Nepal</a:t>
            </a:r>
          </a:p>
          <a:p>
            <a:r>
              <a:rPr lang="en-US" dirty="0" err="1" smtClean="0"/>
              <a:t>Rana</a:t>
            </a:r>
            <a:r>
              <a:rPr lang="en-US" dirty="0" smtClean="0"/>
              <a:t> Bahadur Shah being the child his mother </a:t>
            </a:r>
            <a:r>
              <a:rPr lang="en-US" dirty="0" err="1" smtClean="0"/>
              <a:t>Rajendra</a:t>
            </a:r>
            <a:r>
              <a:rPr lang="en-US" dirty="0" smtClean="0"/>
              <a:t> </a:t>
            </a:r>
            <a:r>
              <a:rPr lang="en-US" dirty="0" err="1" smtClean="0"/>
              <a:t>Laxmi</a:t>
            </a:r>
            <a:r>
              <a:rPr lang="en-US" dirty="0" smtClean="0"/>
              <a:t> gave continuity to Unification campaign of his father-in-laws (</a:t>
            </a:r>
            <a:r>
              <a:rPr lang="en-US" dirty="0" err="1" smtClean="0"/>
              <a:t>Sasura</a:t>
            </a:r>
            <a:r>
              <a:rPr lang="en-US" dirty="0" smtClean="0"/>
              <a:t>)</a:t>
            </a:r>
          </a:p>
          <a:p>
            <a:r>
              <a:rPr lang="en-US" dirty="0" smtClean="0"/>
              <a:t>She sent troops to </a:t>
            </a:r>
            <a:r>
              <a:rPr lang="en-US" dirty="0" err="1" smtClean="0"/>
              <a:t>Chaubise</a:t>
            </a:r>
            <a:r>
              <a:rPr lang="en-US" dirty="0" smtClean="0"/>
              <a:t> </a:t>
            </a:r>
            <a:r>
              <a:rPr lang="en-US" dirty="0" err="1" smtClean="0"/>
              <a:t>Rajyas</a:t>
            </a:r>
            <a:r>
              <a:rPr lang="en-US" dirty="0" smtClean="0"/>
              <a:t> and annexed to the Greater Nepal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600" dirty="0" smtClean="0"/>
              <a:t>Different states </a:t>
            </a:r>
            <a:r>
              <a:rPr lang="en-US" sz="3600" dirty="0" err="1" smtClean="0"/>
              <a:t>Rajendra</a:t>
            </a:r>
            <a:r>
              <a:rPr lang="en-US" sz="3600" dirty="0" smtClean="0"/>
              <a:t> </a:t>
            </a:r>
            <a:r>
              <a:rPr lang="en-US" sz="3600" dirty="0" err="1" smtClean="0"/>
              <a:t>Laxmi</a:t>
            </a:r>
            <a:r>
              <a:rPr lang="en-US" sz="3600" dirty="0" smtClean="0"/>
              <a:t> annexed to greater Nepal under her leadership are: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5000"/>
            <a:ext cx="8305800" cy="68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She died in 1842 B.S.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76400" y="1828800"/>
          <a:ext cx="45720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</a:tblGrid>
              <a:tr h="731520"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Tanahun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Rising</a:t>
                      </a:r>
                      <a:endParaRPr lang="en-US" sz="28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Sirhanchok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Kaski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Parbat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Paiyun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Lamjung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Bhirkot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Pallo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</a:rPr>
                        <a:t>Nuwakot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Satahun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</a:t>
            </a:r>
            <a:r>
              <a:rPr lang="en-US" dirty="0" err="1" smtClean="0"/>
              <a:t>Gopal</a:t>
            </a:r>
            <a:r>
              <a:rPr lang="en-US" dirty="0" smtClean="0"/>
              <a:t> </a:t>
            </a:r>
            <a:r>
              <a:rPr lang="en-US" dirty="0" err="1" smtClean="0"/>
              <a:t>Mahispal</a:t>
            </a:r>
            <a:r>
              <a:rPr lang="en-US" dirty="0" smtClean="0"/>
              <a:t> ruled over  Kathmandu valley</a:t>
            </a:r>
          </a:p>
          <a:p>
            <a:r>
              <a:rPr lang="en-US" dirty="0" smtClean="0"/>
              <a:t>First </a:t>
            </a:r>
            <a:r>
              <a:rPr lang="en-US" dirty="0" err="1" smtClean="0"/>
              <a:t>Mahispal</a:t>
            </a:r>
            <a:r>
              <a:rPr lang="en-US" dirty="0" smtClean="0"/>
              <a:t> king was Bara Singh</a:t>
            </a:r>
          </a:p>
          <a:p>
            <a:r>
              <a:rPr lang="en-US" dirty="0" smtClean="0"/>
              <a:t>Last King was </a:t>
            </a:r>
            <a:r>
              <a:rPr lang="en-US" dirty="0" err="1" smtClean="0"/>
              <a:t>Bhuwan</a:t>
            </a:r>
            <a:r>
              <a:rPr lang="en-US" dirty="0" smtClean="0"/>
              <a:t> Singh</a:t>
            </a:r>
          </a:p>
          <a:p>
            <a:r>
              <a:rPr lang="en-US" dirty="0" smtClean="0"/>
              <a:t>3 </a:t>
            </a:r>
            <a:r>
              <a:rPr lang="en-US" dirty="0" err="1" smtClean="0"/>
              <a:t>Mahispal</a:t>
            </a:r>
            <a:r>
              <a:rPr lang="en-US" dirty="0" smtClean="0"/>
              <a:t> king ruled over Kathmandu for about 161 years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Bahadur Shah (1815-1855 B.S.)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 is the second son of </a:t>
            </a:r>
            <a:r>
              <a:rPr lang="en-US" dirty="0" err="1" smtClean="0"/>
              <a:t>Prithivi</a:t>
            </a:r>
            <a:r>
              <a:rPr lang="en-US" dirty="0" smtClean="0"/>
              <a:t> </a:t>
            </a:r>
            <a:r>
              <a:rPr lang="en-US" dirty="0" err="1" smtClean="0"/>
              <a:t>Narayan</a:t>
            </a:r>
            <a:r>
              <a:rPr lang="en-US" dirty="0" smtClean="0"/>
              <a:t> Shah</a:t>
            </a:r>
          </a:p>
          <a:p>
            <a:r>
              <a:rPr lang="en-US" dirty="0" smtClean="0"/>
              <a:t>He ruled in Nepal as a regent of </a:t>
            </a:r>
            <a:r>
              <a:rPr lang="en-US" dirty="0" err="1" smtClean="0"/>
              <a:t>vhild</a:t>
            </a:r>
            <a:r>
              <a:rPr lang="en-US" dirty="0" smtClean="0"/>
              <a:t> King </a:t>
            </a:r>
            <a:r>
              <a:rPr lang="en-US" dirty="0" err="1" smtClean="0"/>
              <a:t>Rana</a:t>
            </a:r>
            <a:r>
              <a:rPr lang="en-US" dirty="0" smtClean="0"/>
              <a:t> Bahadur Shah</a:t>
            </a:r>
          </a:p>
          <a:p>
            <a:r>
              <a:rPr lang="en-US" dirty="0" smtClean="0"/>
              <a:t>He gave continuity to the unification campaign</a:t>
            </a:r>
          </a:p>
          <a:p>
            <a:r>
              <a:rPr lang="en-US" dirty="0" smtClean="0"/>
              <a:t>In 1843 he annexed all the </a:t>
            </a:r>
            <a:r>
              <a:rPr lang="en-US" dirty="0" err="1" smtClean="0"/>
              <a:t>Chaubise</a:t>
            </a:r>
            <a:r>
              <a:rPr lang="en-US" dirty="0" smtClean="0"/>
              <a:t> states to Greater Nepal</a:t>
            </a:r>
          </a:p>
          <a:p>
            <a:r>
              <a:rPr lang="en-US" dirty="0" smtClean="0"/>
              <a:t>He conquered </a:t>
            </a:r>
            <a:r>
              <a:rPr lang="en-US" dirty="0" err="1" smtClean="0"/>
              <a:t>Gulmi</a:t>
            </a:r>
            <a:r>
              <a:rPr lang="en-US" dirty="0" smtClean="0"/>
              <a:t>, </a:t>
            </a:r>
            <a:r>
              <a:rPr lang="en-US" dirty="0" err="1" smtClean="0"/>
              <a:t>Argha</a:t>
            </a:r>
            <a:r>
              <a:rPr lang="en-US" dirty="0" smtClean="0"/>
              <a:t>, </a:t>
            </a:r>
            <a:r>
              <a:rPr lang="en-US" dirty="0" err="1" smtClean="0"/>
              <a:t>Khanchi</a:t>
            </a:r>
            <a:r>
              <a:rPr lang="en-US" dirty="0" smtClean="0"/>
              <a:t>, Parbat, </a:t>
            </a:r>
            <a:r>
              <a:rPr lang="en-US" dirty="0" err="1" smtClean="0"/>
              <a:t>Pyuthan</a:t>
            </a:r>
            <a:r>
              <a:rPr lang="en-US" dirty="0" smtClean="0"/>
              <a:t>, Dang, </a:t>
            </a:r>
            <a:r>
              <a:rPr lang="en-US" dirty="0" err="1" smtClean="0"/>
              <a:t>Rasunga</a:t>
            </a:r>
            <a:r>
              <a:rPr lang="en-US" dirty="0" smtClean="0"/>
              <a:t>, </a:t>
            </a:r>
            <a:r>
              <a:rPr lang="en-US" dirty="0" err="1" smtClean="0"/>
              <a:t>Salyanthokand</a:t>
            </a:r>
            <a:r>
              <a:rPr lang="en-US" dirty="0" smtClean="0"/>
              <a:t> </a:t>
            </a:r>
            <a:r>
              <a:rPr lang="en-US" dirty="0" err="1" smtClean="0"/>
              <a:t>Rolpa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Gulmi</a:t>
            </a:r>
            <a:r>
              <a:rPr lang="en-US" dirty="0" smtClean="0"/>
              <a:t> , </a:t>
            </a:r>
            <a:r>
              <a:rPr lang="en-US" dirty="0" err="1" smtClean="0"/>
              <a:t>Arghakanchi</a:t>
            </a:r>
            <a:r>
              <a:rPr lang="en-US" dirty="0" smtClean="0"/>
              <a:t> were given to </a:t>
            </a:r>
            <a:r>
              <a:rPr lang="en-US" dirty="0" err="1" smtClean="0"/>
              <a:t>Palpa</a:t>
            </a:r>
            <a:r>
              <a:rPr lang="en-US" dirty="0" smtClean="0"/>
              <a:t> according to treaty</a:t>
            </a:r>
          </a:p>
          <a:p>
            <a:r>
              <a:rPr lang="en-US" dirty="0" err="1" smtClean="0"/>
              <a:t>Bahaddur</a:t>
            </a:r>
            <a:r>
              <a:rPr lang="en-US" dirty="0" smtClean="0"/>
              <a:t> </a:t>
            </a:r>
            <a:r>
              <a:rPr lang="en-US" dirty="0" err="1" smtClean="0"/>
              <a:t>Shaha</a:t>
            </a:r>
            <a:r>
              <a:rPr lang="en-US" dirty="0" smtClean="0"/>
              <a:t> also got victory over </a:t>
            </a:r>
            <a:r>
              <a:rPr lang="en-US" dirty="0" err="1" smtClean="0"/>
              <a:t>Dailekh</a:t>
            </a:r>
            <a:r>
              <a:rPr lang="en-US" dirty="0" smtClean="0"/>
              <a:t>, </a:t>
            </a:r>
            <a:r>
              <a:rPr lang="en-US" dirty="0" err="1" smtClean="0"/>
              <a:t>Achham</a:t>
            </a:r>
            <a:r>
              <a:rPr lang="en-US" dirty="0" smtClean="0"/>
              <a:t>, </a:t>
            </a:r>
            <a:r>
              <a:rPr lang="en-US" dirty="0" err="1" smtClean="0"/>
              <a:t>Jumla</a:t>
            </a:r>
            <a:r>
              <a:rPr lang="en-US" dirty="0" smtClean="0"/>
              <a:t> and </a:t>
            </a:r>
            <a:r>
              <a:rPr lang="en-US" dirty="0" err="1" smtClean="0"/>
              <a:t>Doti</a:t>
            </a:r>
            <a:r>
              <a:rPr lang="en-US" dirty="0" smtClean="0"/>
              <a:t> (</a:t>
            </a:r>
            <a:r>
              <a:rPr lang="en-US" dirty="0" err="1" smtClean="0"/>
              <a:t>Baise</a:t>
            </a:r>
            <a:r>
              <a:rPr lang="en-US" dirty="0" smtClean="0"/>
              <a:t> states)</a:t>
            </a:r>
          </a:p>
          <a:p>
            <a:r>
              <a:rPr lang="en-US" dirty="0" smtClean="0"/>
              <a:t>In </a:t>
            </a:r>
            <a:r>
              <a:rPr lang="en-US" smtClean="0"/>
              <a:t>1848 B.S. </a:t>
            </a:r>
            <a:r>
              <a:rPr lang="en-US" dirty="0" smtClean="0"/>
              <a:t>he reached </a:t>
            </a:r>
            <a:r>
              <a:rPr lang="en-US" dirty="0" err="1" smtClean="0"/>
              <a:t>upto</a:t>
            </a:r>
            <a:r>
              <a:rPr lang="en-US" dirty="0" smtClean="0"/>
              <a:t> </a:t>
            </a:r>
            <a:r>
              <a:rPr lang="en-US" dirty="0" err="1" smtClean="0"/>
              <a:t>Garhawal</a:t>
            </a:r>
            <a:endParaRPr lang="en-US" dirty="0" smtClean="0"/>
          </a:p>
          <a:p>
            <a:r>
              <a:rPr lang="en-US" dirty="0" smtClean="0"/>
              <a:t>He made a treaty with </a:t>
            </a:r>
            <a:r>
              <a:rPr lang="en-US" dirty="0" err="1" smtClean="0"/>
              <a:t>Garhawal</a:t>
            </a:r>
            <a:r>
              <a:rPr lang="en-US" dirty="0" smtClean="0"/>
              <a:t> and </a:t>
            </a:r>
            <a:r>
              <a:rPr lang="en-US" dirty="0" err="1" smtClean="0"/>
              <a:t>Garhawal</a:t>
            </a:r>
            <a:r>
              <a:rPr lang="en-US" dirty="0" smtClean="0"/>
              <a:t> would pay Rs 9000 per annum</a:t>
            </a:r>
          </a:p>
          <a:p>
            <a:r>
              <a:rPr lang="en-US" dirty="0" smtClean="0"/>
              <a:t>Nepal signed a treaty with China at </a:t>
            </a:r>
            <a:r>
              <a:rPr lang="en-US" dirty="0" err="1" smtClean="0"/>
              <a:t>Thapathali</a:t>
            </a:r>
            <a:r>
              <a:rPr lang="en-US" dirty="0" smtClean="0"/>
              <a:t> in 1849 B.S.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just"/>
            <a:r>
              <a:rPr lang="en-US" dirty="0" smtClean="0">
                <a:solidFill>
                  <a:srgbClr val="FF0000"/>
                </a:solidFill>
              </a:rPr>
              <a:t>BHIM SEN THAPA (1832- 1896 B.S.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5257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>
                <a:solidFill>
                  <a:srgbClr val="C00000"/>
                </a:solidFill>
              </a:rPr>
              <a:t>He got </a:t>
            </a:r>
            <a:r>
              <a:rPr lang="en-US" dirty="0" err="1" smtClean="0">
                <a:solidFill>
                  <a:srgbClr val="C00000"/>
                </a:solidFill>
              </a:rPr>
              <a:t>Kazi</a:t>
            </a:r>
            <a:r>
              <a:rPr lang="en-US" dirty="0" smtClean="0">
                <a:solidFill>
                  <a:srgbClr val="C00000"/>
                </a:solidFill>
              </a:rPr>
              <a:t> post in 1861 B.S. and got </a:t>
            </a:r>
            <a:r>
              <a:rPr lang="en-US" dirty="0" err="1" smtClean="0">
                <a:solidFill>
                  <a:srgbClr val="C00000"/>
                </a:solidFill>
              </a:rPr>
              <a:t>mukhtiyari</a:t>
            </a:r>
            <a:r>
              <a:rPr lang="en-US" dirty="0" smtClean="0">
                <a:solidFill>
                  <a:srgbClr val="C00000"/>
                </a:solidFill>
              </a:rPr>
              <a:t> after the death of </a:t>
            </a:r>
            <a:r>
              <a:rPr lang="en-US" dirty="0" err="1" smtClean="0">
                <a:solidFill>
                  <a:srgbClr val="C00000"/>
                </a:solidFill>
              </a:rPr>
              <a:t>Rana</a:t>
            </a:r>
            <a:r>
              <a:rPr lang="en-US" dirty="0" smtClean="0">
                <a:solidFill>
                  <a:srgbClr val="C00000"/>
                </a:solidFill>
              </a:rPr>
              <a:t> Bahadur Shah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In this time Nepal’s territory reached </a:t>
            </a:r>
            <a:r>
              <a:rPr lang="en-US" dirty="0" err="1" smtClean="0">
                <a:solidFill>
                  <a:srgbClr val="C00000"/>
                </a:solidFill>
              </a:rPr>
              <a:t>upto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Tista</a:t>
            </a:r>
            <a:r>
              <a:rPr lang="en-US" dirty="0" smtClean="0">
                <a:solidFill>
                  <a:srgbClr val="C00000"/>
                </a:solidFill>
              </a:rPr>
              <a:t> in East and Sutlej in West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He was strongly against East- India company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Anglo – Nepal broke out in his time in 1871 B.S.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A great unequal and harassment </a:t>
            </a:r>
            <a:r>
              <a:rPr lang="en-US" dirty="0" err="1" smtClean="0">
                <a:solidFill>
                  <a:srgbClr val="C00000"/>
                </a:solidFill>
              </a:rPr>
              <a:t>Sugauli</a:t>
            </a:r>
            <a:r>
              <a:rPr lang="en-US" dirty="0" smtClean="0">
                <a:solidFill>
                  <a:srgbClr val="C00000"/>
                </a:solidFill>
              </a:rPr>
              <a:t> treaty was made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The treaty </a:t>
            </a:r>
            <a:r>
              <a:rPr lang="en-US" dirty="0" err="1" smtClean="0">
                <a:solidFill>
                  <a:srgbClr val="C00000"/>
                </a:solidFill>
              </a:rPr>
              <a:t>shrinked</a:t>
            </a:r>
            <a:r>
              <a:rPr lang="en-US" dirty="0" smtClean="0">
                <a:solidFill>
                  <a:srgbClr val="C00000"/>
                </a:solidFill>
              </a:rPr>
              <a:t> Nepal’s territory </a:t>
            </a:r>
            <a:r>
              <a:rPr lang="en-US" dirty="0" err="1" smtClean="0">
                <a:solidFill>
                  <a:srgbClr val="C00000"/>
                </a:solidFill>
              </a:rPr>
              <a:t>Mechi</a:t>
            </a:r>
            <a:r>
              <a:rPr lang="en-US" dirty="0" smtClean="0">
                <a:solidFill>
                  <a:srgbClr val="C00000"/>
                </a:solidFill>
              </a:rPr>
              <a:t> in East to </a:t>
            </a:r>
            <a:r>
              <a:rPr lang="en-US" dirty="0" err="1" smtClean="0">
                <a:solidFill>
                  <a:srgbClr val="C00000"/>
                </a:solidFill>
              </a:rPr>
              <a:t>Mahakali</a:t>
            </a:r>
            <a:r>
              <a:rPr lang="en-US" dirty="0" smtClean="0">
                <a:solidFill>
                  <a:srgbClr val="C00000"/>
                </a:solidFill>
              </a:rPr>
              <a:t> in the West</a:t>
            </a:r>
          </a:p>
          <a:p>
            <a:pPr algn="just"/>
            <a:r>
              <a:rPr lang="en-US" dirty="0" smtClean="0">
                <a:solidFill>
                  <a:srgbClr val="C00000"/>
                </a:solidFill>
              </a:rPr>
              <a:t>It stopped the unification campaign of Nepal forever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0325425">
            <a:off x="-272255" y="2297872"/>
            <a:ext cx="9863920" cy="287069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b="1" u="sng" dirty="0" smtClean="0">
                <a:solidFill>
                  <a:srgbClr val="C00000"/>
                </a:solidFill>
                <a:latin typeface="Colonna MT" pitchFamily="82" charset="0"/>
              </a:rPr>
              <a:t>TO BE CONTINUED</a:t>
            </a:r>
            <a:r>
              <a:rPr lang="en-US" sz="7200" b="1" dirty="0" smtClean="0">
                <a:solidFill>
                  <a:srgbClr val="C00000"/>
                </a:solidFill>
                <a:latin typeface="Colonna MT" pitchFamily="82" charset="0"/>
              </a:rPr>
              <a:t>…</a:t>
            </a:r>
            <a:endParaRPr lang="en-US" sz="7200" b="1" dirty="0">
              <a:solidFill>
                <a:srgbClr val="C00000"/>
              </a:solidFill>
              <a:latin typeface="Colonna MT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4.44444E-6 L 3.33333E-6 4.44444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 era/ </a:t>
            </a:r>
            <a:r>
              <a:rPr lang="en-US" dirty="0"/>
              <a:t>A</a:t>
            </a:r>
            <a:r>
              <a:rPr lang="en-US" dirty="0" smtClean="0"/>
              <a:t>ncient period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Nepal’s historic era begins with the rule of </a:t>
            </a:r>
            <a:r>
              <a:rPr lang="en-US" dirty="0" err="1" smtClean="0"/>
              <a:t>Kirata</a:t>
            </a:r>
            <a:r>
              <a:rPr lang="en-US" dirty="0" smtClean="0"/>
              <a:t> dynasty</a:t>
            </a:r>
          </a:p>
          <a:p>
            <a:pPr algn="just"/>
            <a:r>
              <a:rPr lang="en-US" dirty="0" smtClean="0"/>
              <a:t>Ancient period = about 6 B.C. to 880 A.D.</a:t>
            </a:r>
          </a:p>
          <a:p>
            <a:pPr algn="just"/>
            <a:r>
              <a:rPr lang="en-US" dirty="0" smtClean="0"/>
              <a:t>During ancient Period </a:t>
            </a:r>
            <a:r>
              <a:rPr lang="en-US" dirty="0" err="1" smtClean="0"/>
              <a:t>Kiratas</a:t>
            </a:r>
            <a:r>
              <a:rPr lang="en-US" dirty="0" smtClean="0"/>
              <a:t> and </a:t>
            </a:r>
            <a:r>
              <a:rPr lang="en-US" dirty="0" err="1" smtClean="0"/>
              <a:t>Lichhavis</a:t>
            </a:r>
            <a:r>
              <a:rPr lang="en-US" dirty="0" smtClean="0"/>
              <a:t> dynasty ruled over in Nepal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3050"/>
            <a:ext cx="8077200" cy="717550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Rule Of </a:t>
            </a:r>
            <a:r>
              <a:rPr lang="en-US" sz="4400" dirty="0" err="1" smtClean="0"/>
              <a:t>Kirat</a:t>
            </a:r>
            <a:endParaRPr lang="en-US" sz="4400" dirty="0"/>
          </a:p>
        </p:txBody>
      </p:sp>
      <p:pic>
        <p:nvPicPr>
          <p:cNvPr id="4" name="Content Placeholder 3" descr="https://upload.wikimedia.org/wikipedia/commons/thumb/9/9f/Kirat_Flag_Danesh_Rai.svg/220px-Kirat_Flag_Danesh_Rai.svg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533401" y="1295400"/>
            <a:ext cx="4190999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>
          <a:xfrm>
            <a:off x="457200" y="5181600"/>
            <a:ext cx="8001000" cy="944563"/>
          </a:xfrm>
        </p:spPr>
        <p:txBody>
          <a:bodyPr/>
          <a:lstStyle/>
          <a:p>
            <a:r>
              <a:rPr lang="en-US" dirty="0" err="1" smtClean="0"/>
              <a:t>Kirati</a:t>
            </a:r>
            <a:r>
              <a:rPr lang="en-US" dirty="0" smtClean="0"/>
              <a:t> Flag</a:t>
            </a:r>
          </a:p>
          <a:p>
            <a:pPr algn="r"/>
            <a:r>
              <a:rPr lang="en-US" dirty="0" err="1" smtClean="0"/>
              <a:t>Kirati</a:t>
            </a:r>
            <a:r>
              <a:rPr lang="en-US" dirty="0" smtClean="0"/>
              <a:t> Tribes men</a:t>
            </a:r>
            <a:endParaRPr lang="en-US" dirty="0"/>
          </a:p>
        </p:txBody>
      </p:sp>
      <p:pic>
        <p:nvPicPr>
          <p:cNvPr id="7" name="Picture 6" descr="https://upload.wikimedia.org/wikipedia/commons/thumb/5/56/Kirati_tribe_man.jpg/220px-Kirati_tribe_man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1524000"/>
            <a:ext cx="3048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of </a:t>
            </a:r>
            <a:r>
              <a:rPr lang="en-US" dirty="0" err="1" smtClean="0"/>
              <a:t>Kirat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Altogether 32 </a:t>
            </a:r>
            <a:r>
              <a:rPr lang="en-US" dirty="0" err="1" smtClean="0"/>
              <a:t>Kirata</a:t>
            </a:r>
            <a:r>
              <a:rPr lang="en-US" dirty="0" smtClean="0"/>
              <a:t> King ruled over Nepal for about 800 years</a:t>
            </a:r>
          </a:p>
          <a:p>
            <a:pPr algn="just"/>
            <a:r>
              <a:rPr lang="en-US" dirty="0" smtClean="0"/>
              <a:t>First king of </a:t>
            </a:r>
            <a:r>
              <a:rPr lang="en-US" dirty="0" err="1" smtClean="0"/>
              <a:t>Kirata</a:t>
            </a:r>
            <a:r>
              <a:rPr lang="en-US" dirty="0" smtClean="0"/>
              <a:t> was </a:t>
            </a:r>
            <a:r>
              <a:rPr lang="en-US" dirty="0" err="1" smtClean="0"/>
              <a:t>Yalamber</a:t>
            </a:r>
            <a:r>
              <a:rPr lang="en-US" dirty="0" smtClean="0"/>
              <a:t> and the last one was </a:t>
            </a:r>
            <a:r>
              <a:rPr lang="en-US" dirty="0" err="1" smtClean="0"/>
              <a:t>Gasti</a:t>
            </a:r>
            <a:endParaRPr lang="en-US" dirty="0" smtClean="0"/>
          </a:p>
          <a:p>
            <a:pPr algn="just"/>
            <a:r>
              <a:rPr lang="en-US" dirty="0" smtClean="0"/>
              <a:t>It is believed that </a:t>
            </a:r>
            <a:r>
              <a:rPr lang="en-US" dirty="0" err="1" smtClean="0"/>
              <a:t>Kiratis</a:t>
            </a:r>
            <a:r>
              <a:rPr lang="en-US" dirty="0" smtClean="0"/>
              <a:t> defeated the </a:t>
            </a:r>
            <a:r>
              <a:rPr lang="en-US" dirty="0" err="1" smtClean="0"/>
              <a:t>Mahispal</a:t>
            </a:r>
            <a:r>
              <a:rPr lang="en-US" dirty="0" smtClean="0"/>
              <a:t> of the valley and took over power</a:t>
            </a:r>
          </a:p>
          <a:p>
            <a:pPr algn="just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077200" cy="56388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After </a:t>
            </a:r>
            <a:r>
              <a:rPr lang="en-US" b="1" dirty="0" err="1" smtClean="0">
                <a:solidFill>
                  <a:srgbClr val="FF0000"/>
                </a:solidFill>
              </a:rPr>
              <a:t>Kirat</a:t>
            </a:r>
            <a:r>
              <a:rPr lang="en-US" b="1" dirty="0" smtClean="0">
                <a:solidFill>
                  <a:srgbClr val="FF0000"/>
                </a:solidFill>
              </a:rPr>
              <a:t> dynasty 5 Soma dynasty kings ruled in the country and they were</a:t>
            </a:r>
          </a:p>
          <a:p>
            <a:pPr marL="571500" indent="-571500">
              <a:buFont typeface="+mj-lt"/>
              <a:buAutoNum type="romanLcPeriod"/>
            </a:pPr>
            <a:r>
              <a:rPr lang="en-US" b="1" dirty="0" err="1" smtClean="0">
                <a:solidFill>
                  <a:srgbClr val="FF0000"/>
                </a:solidFill>
              </a:rPr>
              <a:t>Nimish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b="1" dirty="0" err="1" smtClean="0">
                <a:solidFill>
                  <a:srgbClr val="FF0000"/>
                </a:solidFill>
              </a:rPr>
              <a:t>Mataksha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b="1" dirty="0" err="1" smtClean="0">
                <a:solidFill>
                  <a:srgbClr val="FF0000"/>
                </a:solidFill>
              </a:rPr>
              <a:t>Kakvarma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b="1" dirty="0" err="1" smtClean="0">
                <a:solidFill>
                  <a:srgbClr val="FF0000"/>
                </a:solidFill>
              </a:rPr>
              <a:t>Pashupreksha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b="1" dirty="0" err="1" smtClean="0">
                <a:solidFill>
                  <a:srgbClr val="FF0000"/>
                </a:solidFill>
              </a:rPr>
              <a:t>Vaskarvarma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of </a:t>
            </a:r>
            <a:r>
              <a:rPr lang="en-US" dirty="0" err="1" smtClean="0"/>
              <a:t>Lichhavi’s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n-US" dirty="0" smtClean="0"/>
          </a:p>
          <a:p>
            <a:pPr algn="just"/>
            <a:r>
              <a:rPr lang="en-US" dirty="0" err="1" smtClean="0"/>
              <a:t>Lichhavis</a:t>
            </a:r>
            <a:r>
              <a:rPr lang="en-US" dirty="0" smtClean="0"/>
              <a:t> ruled from about 100 A.D. to 880 A.D.</a:t>
            </a:r>
          </a:p>
          <a:p>
            <a:pPr algn="just"/>
            <a:r>
              <a:rPr lang="en-US" dirty="0" smtClean="0"/>
              <a:t>First </a:t>
            </a:r>
            <a:r>
              <a:rPr lang="en-US" dirty="0" err="1" smtClean="0"/>
              <a:t>Lichhavi</a:t>
            </a:r>
            <a:r>
              <a:rPr lang="en-US" dirty="0" smtClean="0"/>
              <a:t> king was </a:t>
            </a:r>
            <a:r>
              <a:rPr lang="en-US" dirty="0" err="1" smtClean="0"/>
              <a:t>Supuspa</a:t>
            </a:r>
            <a:endParaRPr lang="en-US" dirty="0" smtClean="0"/>
          </a:p>
          <a:p>
            <a:pPr algn="just"/>
            <a:r>
              <a:rPr lang="en-US" dirty="0" smtClean="0"/>
              <a:t>They are seen from different clan like Gupta, </a:t>
            </a:r>
            <a:r>
              <a:rPr lang="en-US" dirty="0" err="1" smtClean="0"/>
              <a:t>Verma</a:t>
            </a:r>
            <a:r>
              <a:rPr lang="en-US" dirty="0" smtClean="0"/>
              <a:t>, Dev and </a:t>
            </a:r>
            <a:r>
              <a:rPr lang="en-US" dirty="0" err="1" smtClean="0"/>
              <a:t>Sen</a:t>
            </a:r>
            <a:endParaRPr lang="en-US" dirty="0" smtClean="0"/>
          </a:p>
          <a:p>
            <a:pPr algn="just"/>
            <a:r>
              <a:rPr lang="en-US" dirty="0" err="1" smtClean="0"/>
              <a:t>Brisha</a:t>
            </a:r>
            <a:r>
              <a:rPr lang="en-US" dirty="0" smtClean="0"/>
              <a:t> Dev, Man Dev, </a:t>
            </a:r>
            <a:r>
              <a:rPr lang="en-US" dirty="0" err="1" smtClean="0"/>
              <a:t>Amsuverma</a:t>
            </a:r>
            <a:r>
              <a:rPr lang="en-US" dirty="0" smtClean="0"/>
              <a:t> and </a:t>
            </a:r>
            <a:r>
              <a:rPr lang="en-US" dirty="0" err="1" smtClean="0"/>
              <a:t>Narendra</a:t>
            </a:r>
            <a:r>
              <a:rPr lang="en-US" dirty="0" smtClean="0"/>
              <a:t> Dev were strong and powerful 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 </a:t>
            </a:r>
            <a:r>
              <a:rPr lang="en-US" dirty="0" err="1" smtClean="0"/>
              <a:t>Lichhavi</a:t>
            </a:r>
            <a:r>
              <a:rPr lang="en-US" dirty="0" smtClean="0"/>
              <a:t> Nepal was vast in size, the territories out  side the valley were given to Feudal Lords</a:t>
            </a:r>
          </a:p>
          <a:p>
            <a:r>
              <a:rPr lang="en-US" dirty="0" smtClean="0"/>
              <a:t>Feudal Lords used to present at Royal palace from time to time to give their respect to the King</a:t>
            </a:r>
          </a:p>
          <a:p>
            <a:r>
              <a:rPr lang="en-US" dirty="0" smtClean="0"/>
              <a:t>There were dual rule during </a:t>
            </a:r>
            <a:r>
              <a:rPr lang="en-US" dirty="0" err="1" smtClean="0"/>
              <a:t>Lichhavi</a:t>
            </a:r>
            <a:r>
              <a:rPr lang="en-US" dirty="0" smtClean="0"/>
              <a:t> period</a:t>
            </a:r>
          </a:p>
          <a:p>
            <a:r>
              <a:rPr lang="en-US" dirty="0" smtClean="0"/>
              <a:t>King was nominal state of the </a:t>
            </a:r>
            <a:r>
              <a:rPr lang="en-US" dirty="0" err="1" smtClean="0"/>
              <a:t>stateand</a:t>
            </a:r>
            <a:r>
              <a:rPr lang="en-US" dirty="0" smtClean="0"/>
              <a:t> powerful courtier become de facto ruler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387</TotalTime>
  <Words>1506</Words>
  <Application>Microsoft Office PowerPoint</Application>
  <PresentationFormat>On-screen Show (4:3)</PresentationFormat>
  <Paragraphs>245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POLITICAL HISTORY OF NEPAL</vt:lpstr>
      <vt:lpstr>Introduction</vt:lpstr>
      <vt:lpstr>Slide 3</vt:lpstr>
      <vt:lpstr>Historic era/ Ancient period</vt:lpstr>
      <vt:lpstr>Rule Of Kirat</vt:lpstr>
      <vt:lpstr>Rule of Kirat</vt:lpstr>
      <vt:lpstr>Slide 7</vt:lpstr>
      <vt:lpstr>Rule of Lichhavi’s</vt:lpstr>
      <vt:lpstr>Slide 9</vt:lpstr>
      <vt:lpstr>Slide 10</vt:lpstr>
      <vt:lpstr>Slide 11</vt:lpstr>
      <vt:lpstr>Medieval Period</vt:lpstr>
      <vt:lpstr>Nepalmandal or Malla state</vt:lpstr>
      <vt:lpstr>Slide 14</vt:lpstr>
      <vt:lpstr>Khas State (1150 B.S.)</vt:lpstr>
      <vt:lpstr>Baise Rajya</vt:lpstr>
      <vt:lpstr>Chaubise Rajya</vt:lpstr>
      <vt:lpstr>Slide 18</vt:lpstr>
      <vt:lpstr>Sen Kingdom of the  East</vt:lpstr>
      <vt:lpstr>Tirhut or Doya state (1154-1381)</vt:lpstr>
      <vt:lpstr>Shah Period</vt:lpstr>
      <vt:lpstr>Slide 22</vt:lpstr>
      <vt:lpstr>Slide 23</vt:lpstr>
      <vt:lpstr>Slide 24</vt:lpstr>
      <vt:lpstr>Slide 25</vt:lpstr>
      <vt:lpstr>Slide 26</vt:lpstr>
      <vt:lpstr>Unification Campaign Of Prithivi Narayan Shaha</vt:lpstr>
      <vt:lpstr>Rajendra Laxmi</vt:lpstr>
      <vt:lpstr>Different states Rajendra Laxmi annexed to greater Nepal under her leadership are: </vt:lpstr>
      <vt:lpstr>Bahadur Shah (1815-1855 B.S.)</vt:lpstr>
      <vt:lpstr>Slide 31</vt:lpstr>
      <vt:lpstr>BHIM SEN THAPA (1832- 1896 B.S.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ORIGIN OF NEPAL</dc:title>
  <dc:creator>thapa</dc:creator>
  <cp:lastModifiedBy>BBA4</cp:lastModifiedBy>
  <cp:revision>81</cp:revision>
  <dcterms:created xsi:type="dcterms:W3CDTF">2016-04-07T12:39:15Z</dcterms:created>
  <dcterms:modified xsi:type="dcterms:W3CDTF">2016-05-18T08:25:10Z</dcterms:modified>
</cp:coreProperties>
</file>